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25"/>
  </p:notesMasterIdLst>
  <p:sldIdLst>
    <p:sldId id="315" r:id="rId3"/>
    <p:sldId id="261" r:id="rId4"/>
    <p:sldId id="262" r:id="rId5"/>
    <p:sldId id="275" r:id="rId6"/>
    <p:sldId id="268" r:id="rId7"/>
    <p:sldId id="277" r:id="rId8"/>
    <p:sldId id="284" r:id="rId9"/>
    <p:sldId id="285" r:id="rId10"/>
    <p:sldId id="286" r:id="rId11"/>
    <p:sldId id="305" r:id="rId12"/>
    <p:sldId id="306" r:id="rId13"/>
    <p:sldId id="307" r:id="rId14"/>
    <p:sldId id="308" r:id="rId15"/>
    <p:sldId id="276" r:id="rId16"/>
    <p:sldId id="309" r:id="rId17"/>
    <p:sldId id="310" r:id="rId18"/>
    <p:sldId id="311" r:id="rId19"/>
    <p:sldId id="312" r:id="rId20"/>
    <p:sldId id="313" r:id="rId21"/>
    <p:sldId id="316" r:id="rId22"/>
    <p:sldId id="314" r:id="rId23"/>
    <p:sldId id="317" r:id="rId24"/>
  </p:sldIdLst>
  <p:sldSz cx="9144000" cy="5143500" type="screen16x9"/>
  <p:notesSz cx="6858000" cy="9144000"/>
  <p:embeddedFontLst>
    <p:embeddedFont>
      <p:font typeface="Black Han Sans" charset="-127"/>
      <p:regular r:id="rId26"/>
    </p:embeddedFont>
    <p:embeddedFont>
      <p:font typeface="ABeeZee" charset="0"/>
      <p:regular r:id="rId27"/>
      <p:italic r:id="rId28"/>
    </p:embeddedFont>
    <p:embeddedFont>
      <p:font typeface="PT Sans" charset="0"/>
      <p:regular r:id="rId29"/>
      <p:bold r:id="rId30"/>
      <p:italic r:id="rId31"/>
      <p:boldItalic r:id="rId32"/>
    </p:embeddedFont>
    <p:embeddedFont>
      <p:font typeface="Proxima Nova"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279EC9D-1E4B-4A35-9723-7F256A63DC68}">
  <a:tblStyle styleId="{2279EC9D-1E4B-4A35-9723-7F256A63DC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91" d="100"/>
          <a:sy n="91" d="100"/>
        </p:scale>
        <p:origin x="-786" y="-96"/>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6"/>
        <p:cNvGrpSpPr/>
        <p:nvPr/>
      </p:nvGrpSpPr>
      <p:grpSpPr>
        <a:xfrm>
          <a:off x="0" y="0"/>
          <a:ext cx="0" cy="0"/>
          <a:chOff x="0" y="0"/>
          <a:chExt cx="0" cy="0"/>
        </a:xfrm>
      </p:grpSpPr>
      <p:sp>
        <p:nvSpPr>
          <p:cNvPr id="4387" name="Google Shape;4387;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8" name="Google Shape;4388;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7"/>
        <p:cNvGrpSpPr/>
        <p:nvPr/>
      </p:nvGrpSpPr>
      <p:grpSpPr>
        <a:xfrm>
          <a:off x="0" y="0"/>
          <a:ext cx="0" cy="0"/>
          <a:chOff x="0" y="0"/>
          <a:chExt cx="0" cy="0"/>
        </a:xfrm>
      </p:grpSpPr>
      <p:sp>
        <p:nvSpPr>
          <p:cNvPr id="4868" name="Google Shape;4868;g1012d73dd0b_0_1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9" name="Google Shape;4869;g1012d73dd0b_0_1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6"/>
        <p:cNvGrpSpPr/>
        <p:nvPr/>
      </p:nvGrpSpPr>
      <p:grpSpPr>
        <a:xfrm>
          <a:off x="0" y="0"/>
          <a:ext cx="0" cy="0"/>
          <a:chOff x="0" y="0"/>
          <a:chExt cx="0" cy="0"/>
        </a:xfrm>
      </p:grpSpPr>
      <p:sp>
        <p:nvSpPr>
          <p:cNvPr id="4427" name="Google Shape;4427;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8" name="Google Shape;4428;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1"/>
        <p:cNvGrpSpPr/>
        <p:nvPr/>
      </p:nvGrpSpPr>
      <p:grpSpPr>
        <a:xfrm>
          <a:off x="0" y="0"/>
          <a:ext cx="0" cy="0"/>
          <a:chOff x="0" y="0"/>
          <a:chExt cx="0" cy="0"/>
        </a:xfrm>
      </p:grpSpPr>
      <p:sp>
        <p:nvSpPr>
          <p:cNvPr id="4642" name="Google Shape;4642;g100ea2c326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3" name="Google Shape;4643;g100ea2c326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8"/>
        <p:cNvGrpSpPr/>
        <p:nvPr/>
      </p:nvGrpSpPr>
      <p:grpSpPr>
        <a:xfrm>
          <a:off x="0" y="0"/>
          <a:ext cx="0" cy="0"/>
          <a:chOff x="0" y="0"/>
          <a:chExt cx="0" cy="0"/>
        </a:xfrm>
      </p:grpSpPr>
      <p:sp>
        <p:nvSpPr>
          <p:cNvPr id="4559" name="Google Shape;4559;gcc98d9fb70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0" name="Google Shape;4560;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6"/>
        <p:cNvGrpSpPr/>
        <p:nvPr/>
      </p:nvGrpSpPr>
      <p:grpSpPr>
        <a:xfrm>
          <a:off x="0" y="0"/>
          <a:ext cx="0" cy="0"/>
          <a:chOff x="0" y="0"/>
          <a:chExt cx="0" cy="0"/>
        </a:xfrm>
      </p:grpSpPr>
      <p:sp>
        <p:nvSpPr>
          <p:cNvPr id="4927" name="Google Shape;4927;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8" name="Google Shape;4928;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7"/>
        <p:cNvGrpSpPr/>
        <p:nvPr/>
      </p:nvGrpSpPr>
      <p:grpSpPr>
        <a:xfrm>
          <a:off x="0" y="0"/>
          <a:ext cx="0" cy="0"/>
          <a:chOff x="0" y="0"/>
          <a:chExt cx="0" cy="0"/>
        </a:xfrm>
      </p:grpSpPr>
      <p:sp>
        <p:nvSpPr>
          <p:cNvPr id="5728" name="Google Shape;5728;gf35096e3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9" name="Google Shape;5729;gf35096e3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f35096e3b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f35096e3b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9"/>
        <p:cNvGrpSpPr/>
        <p:nvPr/>
      </p:nvGrpSpPr>
      <p:grpSpPr>
        <a:xfrm>
          <a:off x="0" y="0"/>
          <a:ext cx="0" cy="0"/>
          <a:chOff x="0" y="0"/>
          <a:chExt cx="0" cy="0"/>
        </a:xfrm>
      </p:grpSpPr>
      <p:sp>
        <p:nvSpPr>
          <p:cNvPr id="5740" name="Google Shape;5740;g10110098679_0_3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1" name="Google Shape;5741;g10110098679_0_3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xmlns="" val="3548446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10800000" flipH="1">
            <a:off x="4945033" y="3106601"/>
            <a:ext cx="4198961" cy="2036907"/>
            <a:chOff x="4643125" y="3610400"/>
            <a:chExt cx="2050875" cy="994875"/>
          </a:xfrm>
        </p:grpSpPr>
        <p:sp>
          <p:nvSpPr>
            <p:cNvPr id="10" name="Google Shape;10;p2"/>
            <p:cNvSpPr/>
            <p:nvPr/>
          </p:nvSpPr>
          <p:spPr>
            <a:xfrm>
              <a:off x="5600100" y="3665175"/>
              <a:ext cx="147050" cy="30375"/>
            </a:xfrm>
            <a:custGeom>
              <a:avLst/>
              <a:gdLst/>
              <a:ahLst/>
              <a:cxnLst/>
              <a:rect l="l" t="t" r="r" b="b"/>
              <a:pathLst>
                <a:path w="5882" h="1215" extrusionOk="0">
                  <a:moveTo>
                    <a:pt x="5810" y="0"/>
                  </a:moveTo>
                  <a:lnTo>
                    <a:pt x="72" y="905"/>
                  </a:lnTo>
                  <a:lnTo>
                    <a:pt x="0" y="1214"/>
                  </a:lnTo>
                  <a:lnTo>
                    <a:pt x="5882" y="286"/>
                  </a:lnTo>
                  <a:cubicBezTo>
                    <a:pt x="5834" y="191"/>
                    <a:pt x="5799" y="107"/>
                    <a:pt x="581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504550" y="3688675"/>
              <a:ext cx="89625" cy="20275"/>
            </a:xfrm>
            <a:custGeom>
              <a:avLst/>
              <a:gdLst/>
              <a:ahLst/>
              <a:cxnLst/>
              <a:rect l="l" t="t" r="r" b="b"/>
              <a:pathLst>
                <a:path w="3585" h="811" extrusionOk="0">
                  <a:moveTo>
                    <a:pt x="3584" y="1"/>
                  </a:moveTo>
                  <a:lnTo>
                    <a:pt x="0" y="560"/>
                  </a:lnTo>
                  <a:lnTo>
                    <a:pt x="0" y="655"/>
                  </a:lnTo>
                  <a:lnTo>
                    <a:pt x="262" y="810"/>
                  </a:lnTo>
                  <a:lnTo>
                    <a:pt x="3513" y="310"/>
                  </a:lnTo>
                  <a:lnTo>
                    <a:pt x="35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497700" y="3708925"/>
              <a:ext cx="25" cy="625"/>
            </a:xfrm>
            <a:custGeom>
              <a:avLst/>
              <a:gdLst/>
              <a:ahLst/>
              <a:cxnLst/>
              <a:rect l="l" t="t" r="r" b="b"/>
              <a:pathLst>
                <a:path w="1" h="25" extrusionOk="0">
                  <a:moveTo>
                    <a:pt x="0" y="0"/>
                  </a:moveTo>
                  <a:cubicBezTo>
                    <a:pt x="0" y="0"/>
                    <a:pt x="0" y="24"/>
                    <a:pt x="0" y="0"/>
                  </a:cubicBezTo>
                  <a:cubicBezTo>
                    <a:pt x="0" y="24"/>
                    <a:pt x="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498600" y="371010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497400" y="3708925"/>
              <a:ext cx="325" cy="25"/>
            </a:xfrm>
            <a:custGeom>
              <a:avLst/>
              <a:gdLst/>
              <a:ahLst/>
              <a:cxnLst/>
              <a:rect l="l" t="t" r="r" b="b"/>
              <a:pathLst>
                <a:path w="13" h="1" extrusionOk="0">
                  <a:moveTo>
                    <a:pt x="1" y="0"/>
                  </a:moveTo>
                  <a:cubicBezTo>
                    <a:pt x="12" y="0"/>
                    <a:pt x="12" y="0"/>
                    <a:pt x="1" y="0"/>
                  </a:cubicBezTo>
                  <a:cubicBezTo>
                    <a:pt x="12" y="0"/>
                    <a:pt x="12" y="0"/>
                    <a:pt x="1" y="0"/>
                  </a:cubicBezTo>
                  <a:cubicBezTo>
                    <a:pt x="12" y="0"/>
                    <a:pt x="1"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498000" y="3709525"/>
              <a:ext cx="925" cy="300"/>
            </a:xfrm>
            <a:custGeom>
              <a:avLst/>
              <a:gdLst/>
              <a:ahLst/>
              <a:cxnLst/>
              <a:rect l="l" t="t" r="r" b="b"/>
              <a:pathLst>
                <a:path w="37" h="12" extrusionOk="0">
                  <a:moveTo>
                    <a:pt x="0" y="0"/>
                  </a:moveTo>
                  <a:cubicBezTo>
                    <a:pt x="0" y="12"/>
                    <a:pt x="24" y="12"/>
                    <a:pt x="36" y="12"/>
                  </a:cubicBezTo>
                  <a:lnTo>
                    <a:pt x="36" y="12"/>
                  </a:lnTo>
                  <a:cubicBezTo>
                    <a:pt x="24" y="12"/>
                    <a:pt x="0" y="12"/>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497100" y="3707125"/>
              <a:ext cx="25" cy="325"/>
            </a:xfrm>
            <a:custGeom>
              <a:avLst/>
              <a:gdLst/>
              <a:ahLst/>
              <a:cxnLst/>
              <a:rect l="l" t="t" r="r" b="b"/>
              <a:pathLst>
                <a:path w="1" h="13" extrusionOk="0">
                  <a:moveTo>
                    <a:pt x="1" y="1"/>
                  </a:moveTo>
                  <a:cubicBezTo>
                    <a:pt x="1" y="13"/>
                    <a:pt x="1" y="13"/>
                    <a:pt x="1" y="1"/>
                  </a:cubicBezTo>
                  <a:lnTo>
                    <a:pt x="1" y="13"/>
                  </a:lnTo>
                  <a:lnTo>
                    <a:pt x="1"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695050" y="3824700"/>
              <a:ext cx="212250" cy="130700"/>
            </a:xfrm>
            <a:custGeom>
              <a:avLst/>
              <a:gdLst/>
              <a:ahLst/>
              <a:cxnLst/>
              <a:rect l="l" t="t" r="r" b="b"/>
              <a:pathLst>
                <a:path w="8490" h="5228" extrusionOk="0">
                  <a:moveTo>
                    <a:pt x="298" y="1"/>
                  </a:moveTo>
                  <a:lnTo>
                    <a:pt x="0" y="167"/>
                  </a:lnTo>
                  <a:lnTo>
                    <a:pt x="8370" y="5228"/>
                  </a:lnTo>
                  <a:cubicBezTo>
                    <a:pt x="8382" y="5132"/>
                    <a:pt x="8430" y="5061"/>
                    <a:pt x="8489" y="4989"/>
                  </a:cubicBezTo>
                  <a:lnTo>
                    <a:pt x="8466" y="4930"/>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583725" y="3754175"/>
              <a:ext cx="111650" cy="70250"/>
            </a:xfrm>
            <a:custGeom>
              <a:avLst/>
              <a:gdLst/>
              <a:ahLst/>
              <a:cxnLst/>
              <a:rect l="l" t="t" r="r" b="b"/>
              <a:pathLst>
                <a:path w="4466" h="2810" extrusionOk="0">
                  <a:moveTo>
                    <a:pt x="72" y="0"/>
                  </a:moveTo>
                  <a:lnTo>
                    <a:pt x="0" y="298"/>
                  </a:lnTo>
                  <a:lnTo>
                    <a:pt x="4168" y="2810"/>
                  </a:lnTo>
                  <a:lnTo>
                    <a:pt x="4465" y="2643"/>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498600" y="3705050"/>
              <a:ext cx="80375" cy="52400"/>
            </a:xfrm>
            <a:custGeom>
              <a:avLst/>
              <a:gdLst/>
              <a:ahLst/>
              <a:cxnLst/>
              <a:rect l="l" t="t" r="r" b="b"/>
              <a:pathLst>
                <a:path w="3215" h="2096" extrusionOk="0">
                  <a:moveTo>
                    <a:pt x="0" y="203"/>
                  </a:moveTo>
                  <a:cubicBezTo>
                    <a:pt x="18" y="212"/>
                    <a:pt x="44" y="228"/>
                    <a:pt x="65" y="235"/>
                  </a:cubicBezTo>
                  <a:lnTo>
                    <a:pt x="65" y="235"/>
                  </a:lnTo>
                  <a:lnTo>
                    <a:pt x="12" y="203"/>
                  </a:lnTo>
                  <a:close/>
                  <a:moveTo>
                    <a:pt x="238" y="0"/>
                  </a:moveTo>
                  <a:lnTo>
                    <a:pt x="238" y="84"/>
                  </a:lnTo>
                  <a:cubicBezTo>
                    <a:pt x="238" y="155"/>
                    <a:pt x="179" y="239"/>
                    <a:pt x="84" y="239"/>
                  </a:cubicBezTo>
                  <a:cubicBezTo>
                    <a:pt x="78" y="239"/>
                    <a:pt x="72" y="237"/>
                    <a:pt x="65" y="235"/>
                  </a:cubicBezTo>
                  <a:lnTo>
                    <a:pt x="65" y="235"/>
                  </a:lnTo>
                  <a:lnTo>
                    <a:pt x="3132" y="2096"/>
                  </a:lnTo>
                  <a:lnTo>
                    <a:pt x="3215" y="1798"/>
                  </a:lnTo>
                  <a:lnTo>
                    <a:pt x="500" y="155"/>
                  </a:ln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497100" y="37080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498600" y="37101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497700" y="3708925"/>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643125" y="3610700"/>
              <a:ext cx="30400" cy="48250"/>
            </a:xfrm>
            <a:custGeom>
              <a:avLst/>
              <a:gdLst/>
              <a:ahLst/>
              <a:cxnLst/>
              <a:rect l="l" t="t" r="r" b="b"/>
              <a:pathLst>
                <a:path w="1216" h="1930" extrusionOk="0">
                  <a:moveTo>
                    <a:pt x="1" y="0"/>
                  </a:moveTo>
                  <a:lnTo>
                    <a:pt x="953" y="1929"/>
                  </a:lnTo>
                  <a:lnTo>
                    <a:pt x="1215" y="1810"/>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43450" y="3642850"/>
              <a:ext cx="94675" cy="72950"/>
            </a:xfrm>
            <a:custGeom>
              <a:avLst/>
              <a:gdLst/>
              <a:ahLst/>
              <a:cxnLst/>
              <a:rect l="l" t="t" r="r" b="b"/>
              <a:pathLst>
                <a:path w="3787" h="2918" extrusionOk="0">
                  <a:moveTo>
                    <a:pt x="179" y="0"/>
                  </a:moveTo>
                  <a:cubicBezTo>
                    <a:pt x="155" y="107"/>
                    <a:pt x="95" y="179"/>
                    <a:pt x="0" y="238"/>
                  </a:cubicBezTo>
                  <a:lnTo>
                    <a:pt x="3627" y="2879"/>
                  </a:lnTo>
                  <a:lnTo>
                    <a:pt x="3627" y="2879"/>
                  </a:lnTo>
                  <a:cubicBezTo>
                    <a:pt x="3622" y="2872"/>
                    <a:pt x="3620" y="2864"/>
                    <a:pt x="3620" y="2858"/>
                  </a:cubicBezTo>
                  <a:cubicBezTo>
                    <a:pt x="3596" y="2786"/>
                    <a:pt x="3631" y="2691"/>
                    <a:pt x="3715" y="2667"/>
                  </a:cubicBezTo>
                  <a:lnTo>
                    <a:pt x="3786" y="2631"/>
                  </a:lnTo>
                  <a:lnTo>
                    <a:pt x="179" y="0"/>
                  </a:lnTo>
                  <a:close/>
                  <a:moveTo>
                    <a:pt x="3627" y="2879"/>
                  </a:moveTo>
                  <a:lnTo>
                    <a:pt x="3627" y="2879"/>
                  </a:lnTo>
                  <a:cubicBezTo>
                    <a:pt x="3638" y="2898"/>
                    <a:pt x="3662" y="2917"/>
                    <a:pt x="3679" y="2917"/>
                  </a:cubicBezTo>
                  <a:lnTo>
                    <a:pt x="3627" y="287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835125" y="3716075"/>
              <a:ext cx="600" cy="300"/>
            </a:xfrm>
            <a:custGeom>
              <a:avLst/>
              <a:gdLst/>
              <a:ahLst/>
              <a:cxnLst/>
              <a:rect l="l" t="t" r="r" b="b"/>
              <a:pathLst>
                <a:path w="24" h="12" extrusionOk="0">
                  <a:moveTo>
                    <a:pt x="0" y="0"/>
                  </a:moveTo>
                  <a:cubicBezTo>
                    <a:pt x="12" y="0"/>
                    <a:pt x="12" y="12"/>
                    <a:pt x="24" y="12"/>
                  </a:cubicBezTo>
                  <a:cubicBezTo>
                    <a:pt x="12" y="12"/>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833325" y="3649975"/>
              <a:ext cx="176825" cy="67000"/>
            </a:xfrm>
            <a:custGeom>
              <a:avLst/>
              <a:gdLst/>
              <a:ahLst/>
              <a:cxnLst/>
              <a:rect l="l" t="t" r="r" b="b"/>
              <a:pathLst>
                <a:path w="7073" h="2680" extrusionOk="0">
                  <a:moveTo>
                    <a:pt x="7049" y="1"/>
                  </a:moveTo>
                  <a:lnTo>
                    <a:pt x="191" y="2358"/>
                  </a:lnTo>
                  <a:lnTo>
                    <a:pt x="120" y="2394"/>
                  </a:lnTo>
                  <a:cubicBezTo>
                    <a:pt x="36" y="2418"/>
                    <a:pt x="1" y="2501"/>
                    <a:pt x="25" y="2584"/>
                  </a:cubicBezTo>
                  <a:cubicBezTo>
                    <a:pt x="36" y="2620"/>
                    <a:pt x="60" y="2644"/>
                    <a:pt x="84" y="2656"/>
                  </a:cubicBezTo>
                  <a:cubicBezTo>
                    <a:pt x="96" y="2656"/>
                    <a:pt x="96" y="2680"/>
                    <a:pt x="120" y="2680"/>
                  </a:cubicBezTo>
                  <a:lnTo>
                    <a:pt x="215" y="2680"/>
                  </a:lnTo>
                  <a:lnTo>
                    <a:pt x="7073" y="310"/>
                  </a:lnTo>
                  <a:cubicBezTo>
                    <a:pt x="7025" y="239"/>
                    <a:pt x="7002" y="156"/>
                    <a:pt x="7025" y="72"/>
                  </a:cubicBezTo>
                  <a:cubicBezTo>
                    <a:pt x="7025" y="37"/>
                    <a:pt x="7037" y="25"/>
                    <a:pt x="70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694925" y="3610700"/>
              <a:ext cx="34250" cy="24725"/>
            </a:xfrm>
            <a:custGeom>
              <a:avLst/>
              <a:gdLst/>
              <a:ahLst/>
              <a:cxnLst/>
              <a:rect l="l" t="t" r="r" b="b"/>
              <a:pathLst>
                <a:path w="1370" h="989" extrusionOk="0">
                  <a:moveTo>
                    <a:pt x="0" y="0"/>
                  </a:moveTo>
                  <a:lnTo>
                    <a:pt x="1119" y="988"/>
                  </a:lnTo>
                  <a:lnTo>
                    <a:pt x="1262" y="929"/>
                  </a:lnTo>
                  <a:cubicBezTo>
                    <a:pt x="1274" y="881"/>
                    <a:pt x="1322" y="834"/>
                    <a:pt x="1370" y="798"/>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663675" y="3633900"/>
              <a:ext cx="62525" cy="32775"/>
            </a:xfrm>
            <a:custGeom>
              <a:avLst/>
              <a:gdLst/>
              <a:ahLst/>
              <a:cxnLst/>
              <a:rect l="l" t="t" r="r" b="b"/>
              <a:pathLst>
                <a:path w="2501" h="1311" extrusionOk="0">
                  <a:moveTo>
                    <a:pt x="2500" y="1"/>
                  </a:moveTo>
                  <a:lnTo>
                    <a:pt x="2358" y="60"/>
                  </a:lnTo>
                  <a:lnTo>
                    <a:pt x="381" y="894"/>
                  </a:lnTo>
                  <a:lnTo>
                    <a:pt x="119" y="1013"/>
                  </a:lnTo>
                  <a:lnTo>
                    <a:pt x="95" y="1025"/>
                  </a:lnTo>
                  <a:cubicBezTo>
                    <a:pt x="24" y="1061"/>
                    <a:pt x="0" y="1144"/>
                    <a:pt x="24" y="1215"/>
                  </a:cubicBezTo>
                  <a:cubicBezTo>
                    <a:pt x="36" y="1251"/>
                    <a:pt x="60" y="1263"/>
                    <a:pt x="72" y="1275"/>
                  </a:cubicBezTo>
                  <a:cubicBezTo>
                    <a:pt x="95" y="1299"/>
                    <a:pt x="119" y="1311"/>
                    <a:pt x="143" y="1311"/>
                  </a:cubicBezTo>
                  <a:cubicBezTo>
                    <a:pt x="131" y="1263"/>
                    <a:pt x="119" y="1215"/>
                    <a:pt x="131" y="1156"/>
                  </a:cubicBezTo>
                  <a:cubicBezTo>
                    <a:pt x="142" y="1040"/>
                    <a:pt x="245" y="961"/>
                    <a:pt x="352" y="961"/>
                  </a:cubicBezTo>
                  <a:cubicBezTo>
                    <a:pt x="366" y="961"/>
                    <a:pt x="379" y="963"/>
                    <a:pt x="393" y="965"/>
                  </a:cubicBezTo>
                  <a:cubicBezTo>
                    <a:pt x="488" y="977"/>
                    <a:pt x="560" y="1061"/>
                    <a:pt x="572" y="1132"/>
                  </a:cubicBezTo>
                  <a:lnTo>
                    <a:pt x="2453" y="346"/>
                  </a:lnTo>
                  <a:cubicBezTo>
                    <a:pt x="2453" y="287"/>
                    <a:pt x="2441" y="203"/>
                    <a:pt x="2453" y="132"/>
                  </a:cubicBezTo>
                  <a:cubicBezTo>
                    <a:pt x="2453" y="84"/>
                    <a:pt x="2477" y="49"/>
                    <a:pt x="25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740175" y="3610700"/>
              <a:ext cx="60725" cy="22925"/>
            </a:xfrm>
            <a:custGeom>
              <a:avLst/>
              <a:gdLst/>
              <a:ahLst/>
              <a:cxnLst/>
              <a:rect l="l" t="t" r="r" b="b"/>
              <a:pathLst>
                <a:path w="2429" h="917" extrusionOk="0">
                  <a:moveTo>
                    <a:pt x="1667" y="0"/>
                  </a:moveTo>
                  <a:lnTo>
                    <a:pt x="0" y="703"/>
                  </a:lnTo>
                  <a:cubicBezTo>
                    <a:pt x="107" y="738"/>
                    <a:pt x="214" y="810"/>
                    <a:pt x="274" y="917"/>
                  </a:cubicBezTo>
                  <a:lnTo>
                    <a:pt x="2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999125" y="3610700"/>
              <a:ext cx="19375" cy="36925"/>
            </a:xfrm>
            <a:custGeom>
              <a:avLst/>
              <a:gdLst/>
              <a:ahLst/>
              <a:cxnLst/>
              <a:rect l="l" t="t" r="r" b="b"/>
              <a:pathLst>
                <a:path w="775" h="1477" extrusionOk="0">
                  <a:moveTo>
                    <a:pt x="0" y="0"/>
                  </a:moveTo>
                  <a:lnTo>
                    <a:pt x="477" y="1477"/>
                  </a:lnTo>
                  <a:cubicBezTo>
                    <a:pt x="526" y="1437"/>
                    <a:pt x="584" y="1414"/>
                    <a:pt x="656" y="1414"/>
                  </a:cubicBezTo>
                  <a:cubicBezTo>
                    <a:pt x="671" y="1414"/>
                    <a:pt x="687" y="1415"/>
                    <a:pt x="703" y="1417"/>
                  </a:cubicBezTo>
                  <a:cubicBezTo>
                    <a:pt x="727" y="1417"/>
                    <a:pt x="762" y="1429"/>
                    <a:pt x="774" y="1453"/>
                  </a:cubicBez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014900" y="3656825"/>
              <a:ext cx="92900" cy="270000"/>
            </a:xfrm>
            <a:custGeom>
              <a:avLst/>
              <a:gdLst/>
              <a:ahLst/>
              <a:cxnLst/>
              <a:rect l="l" t="t" r="r" b="b"/>
              <a:pathLst>
                <a:path w="3716" h="10800" extrusionOk="0">
                  <a:moveTo>
                    <a:pt x="239" y="1"/>
                  </a:moveTo>
                  <a:cubicBezTo>
                    <a:pt x="187" y="74"/>
                    <a:pt x="116" y="110"/>
                    <a:pt x="36" y="110"/>
                  </a:cubicBezTo>
                  <a:cubicBezTo>
                    <a:pt x="24" y="110"/>
                    <a:pt x="12" y="109"/>
                    <a:pt x="1" y="108"/>
                  </a:cubicBezTo>
                  <a:lnTo>
                    <a:pt x="1" y="108"/>
                  </a:lnTo>
                  <a:lnTo>
                    <a:pt x="3430" y="10800"/>
                  </a:lnTo>
                  <a:cubicBezTo>
                    <a:pt x="3513" y="10740"/>
                    <a:pt x="3608" y="10704"/>
                    <a:pt x="3715" y="10704"/>
                  </a:cubicBezTo>
                  <a:lnTo>
                    <a:pt x="274" y="24"/>
                  </a:lnTo>
                  <a:cubicBezTo>
                    <a:pt x="262" y="24"/>
                    <a:pt x="251" y="1"/>
                    <a:pt x="23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021150" y="3610400"/>
              <a:ext cx="159875" cy="46900"/>
            </a:xfrm>
            <a:custGeom>
              <a:avLst/>
              <a:gdLst/>
              <a:ahLst/>
              <a:cxnLst/>
              <a:rect l="l" t="t" r="r" b="b"/>
              <a:pathLst>
                <a:path w="6395" h="1876" extrusionOk="0">
                  <a:moveTo>
                    <a:pt x="5370" y="0"/>
                  </a:moveTo>
                  <a:lnTo>
                    <a:pt x="60" y="1584"/>
                  </a:lnTo>
                  <a:lnTo>
                    <a:pt x="36" y="1584"/>
                  </a:lnTo>
                  <a:lnTo>
                    <a:pt x="48" y="1739"/>
                  </a:lnTo>
                  <a:cubicBezTo>
                    <a:pt x="48" y="1786"/>
                    <a:pt x="12" y="1822"/>
                    <a:pt x="1" y="1846"/>
                  </a:cubicBezTo>
                  <a:cubicBezTo>
                    <a:pt x="12" y="1858"/>
                    <a:pt x="24" y="1858"/>
                    <a:pt x="48" y="1858"/>
                  </a:cubicBezTo>
                  <a:cubicBezTo>
                    <a:pt x="60" y="1870"/>
                    <a:pt x="75" y="1876"/>
                    <a:pt x="90" y="1876"/>
                  </a:cubicBezTo>
                  <a:cubicBezTo>
                    <a:pt x="105" y="1876"/>
                    <a:pt x="120" y="1870"/>
                    <a:pt x="132" y="1858"/>
                  </a:cubicBezTo>
                  <a:lnTo>
                    <a:pt x="639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109250" y="3610700"/>
              <a:ext cx="133375" cy="317625"/>
            </a:xfrm>
            <a:custGeom>
              <a:avLst/>
              <a:gdLst/>
              <a:ahLst/>
              <a:cxnLst/>
              <a:rect l="l" t="t" r="r" b="b"/>
              <a:pathLst>
                <a:path w="5335" h="12705" extrusionOk="0">
                  <a:moveTo>
                    <a:pt x="5013" y="0"/>
                  </a:moveTo>
                  <a:lnTo>
                    <a:pt x="1" y="12561"/>
                  </a:lnTo>
                  <a:lnTo>
                    <a:pt x="13" y="12561"/>
                  </a:lnTo>
                  <a:cubicBezTo>
                    <a:pt x="120" y="12585"/>
                    <a:pt x="203" y="12621"/>
                    <a:pt x="275" y="12704"/>
                  </a:cubicBezTo>
                  <a:lnTo>
                    <a:pt x="533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97100" y="3610700"/>
              <a:ext cx="7475" cy="100325"/>
            </a:xfrm>
            <a:custGeom>
              <a:avLst/>
              <a:gdLst/>
              <a:ahLst/>
              <a:cxnLst/>
              <a:rect l="l" t="t" r="r" b="b"/>
              <a:pathLst>
                <a:path w="299" h="4013" extrusionOk="0">
                  <a:moveTo>
                    <a:pt x="1" y="0"/>
                  </a:moveTo>
                  <a:lnTo>
                    <a:pt x="1" y="3858"/>
                  </a:lnTo>
                  <a:lnTo>
                    <a:pt x="1" y="3870"/>
                  </a:lnTo>
                  <a:lnTo>
                    <a:pt x="1" y="3882"/>
                  </a:lnTo>
                  <a:lnTo>
                    <a:pt x="1" y="3905"/>
                  </a:lnTo>
                  <a:lnTo>
                    <a:pt x="1" y="3917"/>
                  </a:lnTo>
                  <a:lnTo>
                    <a:pt x="1" y="3929"/>
                  </a:lnTo>
                  <a:lnTo>
                    <a:pt x="1" y="3953"/>
                  </a:lnTo>
                  <a:lnTo>
                    <a:pt x="1" y="3965"/>
                  </a:lnTo>
                  <a:cubicBezTo>
                    <a:pt x="1" y="3977"/>
                    <a:pt x="13" y="3977"/>
                    <a:pt x="24" y="3977"/>
                  </a:cubicBezTo>
                  <a:cubicBezTo>
                    <a:pt x="60" y="3989"/>
                    <a:pt x="84" y="4013"/>
                    <a:pt x="120" y="4013"/>
                  </a:cubicBezTo>
                  <a:cubicBezTo>
                    <a:pt x="239" y="4013"/>
                    <a:pt x="298" y="3929"/>
                    <a:pt x="298" y="3858"/>
                  </a:cubicBezTo>
                  <a:lnTo>
                    <a:pt x="298" y="3774"/>
                  </a:lnTo>
                  <a:lnTo>
                    <a:pt x="298" y="3679"/>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539175" y="3610700"/>
              <a:ext cx="82375" cy="297075"/>
            </a:xfrm>
            <a:custGeom>
              <a:avLst/>
              <a:gdLst/>
              <a:ahLst/>
              <a:cxnLst/>
              <a:rect l="l" t="t" r="r" b="b"/>
              <a:pathLst>
                <a:path w="3295" h="11883" extrusionOk="0">
                  <a:moveTo>
                    <a:pt x="2997" y="0"/>
                  </a:moveTo>
                  <a:lnTo>
                    <a:pt x="2211" y="3120"/>
                  </a:lnTo>
                  <a:lnTo>
                    <a:pt x="2140" y="3429"/>
                  </a:lnTo>
                  <a:lnTo>
                    <a:pt x="1604" y="5572"/>
                  </a:lnTo>
                  <a:lnTo>
                    <a:pt x="1532" y="5870"/>
                  </a:lnTo>
                  <a:lnTo>
                    <a:pt x="30" y="11797"/>
                  </a:lnTo>
                  <a:lnTo>
                    <a:pt x="30" y="11797"/>
                  </a:lnTo>
                  <a:cubicBezTo>
                    <a:pt x="42" y="11783"/>
                    <a:pt x="59" y="11772"/>
                    <a:pt x="80" y="11764"/>
                  </a:cubicBezTo>
                  <a:lnTo>
                    <a:pt x="377" y="11597"/>
                  </a:lnTo>
                  <a:lnTo>
                    <a:pt x="1782" y="6037"/>
                  </a:lnTo>
                  <a:lnTo>
                    <a:pt x="1854" y="5739"/>
                  </a:lnTo>
                  <a:lnTo>
                    <a:pt x="2449" y="3382"/>
                  </a:lnTo>
                  <a:lnTo>
                    <a:pt x="2521" y="3072"/>
                  </a:lnTo>
                  <a:lnTo>
                    <a:pt x="3294" y="0"/>
                  </a:lnTo>
                  <a:close/>
                  <a:moveTo>
                    <a:pt x="30" y="11797"/>
                  </a:moveTo>
                  <a:cubicBezTo>
                    <a:pt x="8" y="11821"/>
                    <a:pt x="1" y="11852"/>
                    <a:pt x="8" y="11883"/>
                  </a:cubicBezTo>
                  <a:lnTo>
                    <a:pt x="30" y="11797"/>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722725" y="3610700"/>
              <a:ext cx="32775" cy="47350"/>
            </a:xfrm>
            <a:custGeom>
              <a:avLst/>
              <a:gdLst/>
              <a:ahLst/>
              <a:cxnLst/>
              <a:rect l="l" t="t" r="r" b="b"/>
              <a:pathLst>
                <a:path w="1311" h="1894" extrusionOk="0">
                  <a:moveTo>
                    <a:pt x="1" y="0"/>
                  </a:moveTo>
                  <a:lnTo>
                    <a:pt x="1048" y="1893"/>
                  </a:lnTo>
                  <a:cubicBezTo>
                    <a:pt x="1120" y="1822"/>
                    <a:pt x="1215" y="1774"/>
                    <a:pt x="1310" y="1762"/>
                  </a:cubicBez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59625" y="3674100"/>
              <a:ext cx="51525" cy="86350"/>
            </a:xfrm>
            <a:custGeom>
              <a:avLst/>
              <a:gdLst/>
              <a:ahLst/>
              <a:cxnLst/>
              <a:rect l="l" t="t" r="r" b="b"/>
              <a:pathLst>
                <a:path w="2061" h="3454" extrusionOk="0">
                  <a:moveTo>
                    <a:pt x="251" y="0"/>
                  </a:moveTo>
                  <a:cubicBezTo>
                    <a:pt x="191" y="72"/>
                    <a:pt x="108" y="131"/>
                    <a:pt x="1" y="143"/>
                  </a:cubicBezTo>
                  <a:lnTo>
                    <a:pt x="1799" y="3453"/>
                  </a:lnTo>
                  <a:lnTo>
                    <a:pt x="2061" y="3298"/>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1425" y="3763100"/>
              <a:ext cx="102425" cy="186350"/>
            </a:xfrm>
            <a:custGeom>
              <a:avLst/>
              <a:gdLst/>
              <a:ahLst/>
              <a:cxnLst/>
              <a:rect l="l" t="t" r="r" b="b"/>
              <a:pathLst>
                <a:path w="4097" h="7454" extrusionOk="0">
                  <a:moveTo>
                    <a:pt x="120" y="0"/>
                  </a:moveTo>
                  <a:lnTo>
                    <a:pt x="1" y="84"/>
                  </a:lnTo>
                  <a:cubicBezTo>
                    <a:pt x="132" y="119"/>
                    <a:pt x="227" y="250"/>
                    <a:pt x="203" y="393"/>
                  </a:cubicBezTo>
                  <a:cubicBezTo>
                    <a:pt x="191" y="476"/>
                    <a:pt x="167" y="536"/>
                    <a:pt x="108" y="560"/>
                  </a:cubicBezTo>
                  <a:lnTo>
                    <a:pt x="3811" y="7394"/>
                  </a:lnTo>
                  <a:lnTo>
                    <a:pt x="3834" y="7453"/>
                  </a:lnTo>
                  <a:cubicBezTo>
                    <a:pt x="3894" y="7382"/>
                    <a:pt x="4001" y="7334"/>
                    <a:pt x="4096" y="7299"/>
                  </a:cubicBezTo>
                  <a:lnTo>
                    <a:pt x="12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767375" y="3647600"/>
              <a:ext cx="243200" cy="24725"/>
            </a:xfrm>
            <a:custGeom>
              <a:avLst/>
              <a:gdLst/>
              <a:ahLst/>
              <a:cxnLst/>
              <a:rect l="l" t="t" r="r" b="b"/>
              <a:pathLst>
                <a:path w="9728" h="989" extrusionOk="0">
                  <a:moveTo>
                    <a:pt x="9728" y="1"/>
                  </a:moveTo>
                  <a:lnTo>
                    <a:pt x="60" y="691"/>
                  </a:lnTo>
                  <a:cubicBezTo>
                    <a:pt x="84" y="727"/>
                    <a:pt x="84" y="774"/>
                    <a:pt x="60" y="822"/>
                  </a:cubicBezTo>
                  <a:cubicBezTo>
                    <a:pt x="48" y="882"/>
                    <a:pt x="36" y="929"/>
                    <a:pt x="1" y="965"/>
                  </a:cubicBezTo>
                  <a:cubicBezTo>
                    <a:pt x="12" y="965"/>
                    <a:pt x="36" y="989"/>
                    <a:pt x="60" y="989"/>
                  </a:cubicBezTo>
                  <a:lnTo>
                    <a:pt x="9097" y="346"/>
                  </a:lnTo>
                  <a:lnTo>
                    <a:pt x="972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011150" y="3652075"/>
              <a:ext cx="80100" cy="97650"/>
            </a:xfrm>
            <a:custGeom>
              <a:avLst/>
              <a:gdLst/>
              <a:ahLst/>
              <a:cxnLst/>
              <a:rect l="l" t="t" r="r" b="b"/>
              <a:pathLst>
                <a:path w="3204" h="3906" extrusionOk="0">
                  <a:moveTo>
                    <a:pt x="251" y="0"/>
                  </a:moveTo>
                  <a:lnTo>
                    <a:pt x="1" y="155"/>
                  </a:lnTo>
                  <a:lnTo>
                    <a:pt x="3013" y="3905"/>
                  </a:lnTo>
                  <a:lnTo>
                    <a:pt x="3204" y="3667"/>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091225" y="3749700"/>
              <a:ext cx="73550" cy="93200"/>
            </a:xfrm>
            <a:custGeom>
              <a:avLst/>
              <a:gdLst/>
              <a:ahLst/>
              <a:cxnLst/>
              <a:rect l="l" t="t" r="r" b="b"/>
              <a:pathLst>
                <a:path w="2942" h="3728" extrusionOk="0">
                  <a:moveTo>
                    <a:pt x="191" y="0"/>
                  </a:moveTo>
                  <a:lnTo>
                    <a:pt x="1" y="239"/>
                  </a:lnTo>
                  <a:lnTo>
                    <a:pt x="2810" y="3727"/>
                  </a:lnTo>
                  <a:cubicBezTo>
                    <a:pt x="2798" y="3691"/>
                    <a:pt x="2798" y="3656"/>
                    <a:pt x="2810" y="3608"/>
                  </a:cubicBezTo>
                  <a:cubicBezTo>
                    <a:pt x="2822" y="3525"/>
                    <a:pt x="2870" y="3465"/>
                    <a:pt x="2941" y="3418"/>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167125" y="3845850"/>
              <a:ext cx="108675" cy="131575"/>
            </a:xfrm>
            <a:custGeom>
              <a:avLst/>
              <a:gdLst/>
              <a:ahLst/>
              <a:cxnLst/>
              <a:rect l="l" t="t" r="r" b="b"/>
              <a:pathLst>
                <a:path w="4347" h="5263" extrusionOk="0">
                  <a:moveTo>
                    <a:pt x="263" y="0"/>
                  </a:moveTo>
                  <a:lnTo>
                    <a:pt x="215" y="36"/>
                  </a:lnTo>
                  <a:cubicBezTo>
                    <a:pt x="191" y="48"/>
                    <a:pt x="155" y="60"/>
                    <a:pt x="120" y="72"/>
                  </a:cubicBezTo>
                  <a:lnTo>
                    <a:pt x="1" y="131"/>
                  </a:lnTo>
                  <a:lnTo>
                    <a:pt x="4108" y="5263"/>
                  </a:lnTo>
                  <a:cubicBezTo>
                    <a:pt x="4168" y="5179"/>
                    <a:pt x="4251" y="5120"/>
                    <a:pt x="4346" y="5084"/>
                  </a:cubicBez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539375" y="3610700"/>
              <a:ext cx="553650" cy="299750"/>
            </a:xfrm>
            <a:custGeom>
              <a:avLst/>
              <a:gdLst/>
              <a:ahLst/>
              <a:cxnLst/>
              <a:rect l="l" t="t" r="r" b="b"/>
              <a:pathLst>
                <a:path w="22146" h="11990" extrusionOk="0">
                  <a:moveTo>
                    <a:pt x="21539" y="0"/>
                  </a:moveTo>
                  <a:lnTo>
                    <a:pt x="18848" y="1477"/>
                  </a:lnTo>
                  <a:lnTo>
                    <a:pt x="18217" y="1822"/>
                  </a:lnTo>
                  <a:lnTo>
                    <a:pt x="10859" y="5834"/>
                  </a:lnTo>
                  <a:lnTo>
                    <a:pt x="10609" y="5989"/>
                  </a:lnTo>
                  <a:lnTo>
                    <a:pt x="6239" y="8382"/>
                  </a:lnTo>
                  <a:lnTo>
                    <a:pt x="5942" y="8549"/>
                  </a:lnTo>
                  <a:lnTo>
                    <a:pt x="369" y="11597"/>
                  </a:lnTo>
                  <a:lnTo>
                    <a:pt x="72" y="11764"/>
                  </a:lnTo>
                  <a:cubicBezTo>
                    <a:pt x="24" y="11787"/>
                    <a:pt x="0" y="11835"/>
                    <a:pt x="0" y="11895"/>
                  </a:cubicBezTo>
                  <a:lnTo>
                    <a:pt x="84" y="11895"/>
                  </a:lnTo>
                  <a:cubicBezTo>
                    <a:pt x="167" y="11906"/>
                    <a:pt x="238" y="11942"/>
                    <a:pt x="298" y="11990"/>
                  </a:cubicBezTo>
                  <a:lnTo>
                    <a:pt x="6251" y="8727"/>
                  </a:lnTo>
                  <a:lnTo>
                    <a:pt x="6549" y="8561"/>
                  </a:lnTo>
                  <a:lnTo>
                    <a:pt x="7073" y="8263"/>
                  </a:lnTo>
                  <a:lnTo>
                    <a:pt x="7073" y="8239"/>
                  </a:lnTo>
                  <a:cubicBezTo>
                    <a:pt x="7093" y="8105"/>
                    <a:pt x="7213" y="8006"/>
                    <a:pt x="7330" y="8006"/>
                  </a:cubicBezTo>
                  <a:cubicBezTo>
                    <a:pt x="7348" y="8006"/>
                    <a:pt x="7365" y="8008"/>
                    <a:pt x="7382" y="8013"/>
                  </a:cubicBezTo>
                  <a:cubicBezTo>
                    <a:pt x="7418" y="8013"/>
                    <a:pt x="7442" y="8025"/>
                    <a:pt x="7454" y="8037"/>
                  </a:cubicBezTo>
                  <a:lnTo>
                    <a:pt x="10537" y="6358"/>
                  </a:lnTo>
                  <a:cubicBezTo>
                    <a:pt x="10579" y="6244"/>
                    <a:pt x="10684" y="6175"/>
                    <a:pt x="10797" y="6175"/>
                  </a:cubicBezTo>
                  <a:cubicBezTo>
                    <a:pt x="10813" y="6175"/>
                    <a:pt x="10830" y="6176"/>
                    <a:pt x="10847" y="6180"/>
                  </a:cubicBezTo>
                  <a:lnTo>
                    <a:pt x="10859" y="6180"/>
                  </a:lnTo>
                  <a:lnTo>
                    <a:pt x="11002" y="6108"/>
                  </a:lnTo>
                  <a:lnTo>
                    <a:pt x="18860" y="1810"/>
                  </a:lnTo>
                  <a:lnTo>
                    <a:pt x="19122" y="1655"/>
                  </a:lnTo>
                  <a:lnTo>
                    <a:pt x="221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910250" y="3967875"/>
              <a:ext cx="8650" cy="4525"/>
            </a:xfrm>
            <a:custGeom>
              <a:avLst/>
              <a:gdLst/>
              <a:ahLst/>
              <a:cxnLst/>
              <a:rect l="l" t="t" r="r" b="b"/>
              <a:pathLst>
                <a:path w="346" h="181" extrusionOk="0">
                  <a:moveTo>
                    <a:pt x="24" y="1"/>
                  </a:moveTo>
                  <a:lnTo>
                    <a:pt x="24" y="1"/>
                  </a:lnTo>
                  <a:cubicBezTo>
                    <a:pt x="1" y="60"/>
                    <a:pt x="24" y="120"/>
                    <a:pt x="60" y="155"/>
                  </a:cubicBezTo>
                  <a:cubicBezTo>
                    <a:pt x="82" y="173"/>
                    <a:pt x="109" y="181"/>
                    <a:pt x="136" y="181"/>
                  </a:cubicBezTo>
                  <a:cubicBezTo>
                    <a:pt x="185" y="181"/>
                    <a:pt x="237" y="157"/>
                    <a:pt x="274" y="120"/>
                  </a:cubicBezTo>
                  <a:lnTo>
                    <a:pt x="346" y="24"/>
                  </a:lnTo>
                  <a:lnTo>
                    <a:pt x="346" y="24"/>
                  </a:lnTo>
                  <a:cubicBezTo>
                    <a:pt x="311" y="42"/>
                    <a:pt x="263" y="53"/>
                    <a:pt x="212" y="53"/>
                  </a:cubicBezTo>
                  <a:cubicBezTo>
                    <a:pt x="194" y="53"/>
                    <a:pt x="174" y="51"/>
                    <a:pt x="155" y="48"/>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25125" y="3610700"/>
              <a:ext cx="282500" cy="339050"/>
            </a:xfrm>
            <a:custGeom>
              <a:avLst/>
              <a:gdLst/>
              <a:ahLst/>
              <a:cxnLst/>
              <a:rect l="l" t="t" r="r" b="b"/>
              <a:pathLst>
                <a:path w="11300" h="13562" extrusionOk="0">
                  <a:moveTo>
                    <a:pt x="10931" y="0"/>
                  </a:moveTo>
                  <a:lnTo>
                    <a:pt x="6645" y="5322"/>
                  </a:lnTo>
                  <a:lnTo>
                    <a:pt x="6454" y="5560"/>
                  </a:lnTo>
                  <a:lnTo>
                    <a:pt x="1" y="13561"/>
                  </a:lnTo>
                  <a:lnTo>
                    <a:pt x="584" y="13311"/>
                  </a:lnTo>
                  <a:lnTo>
                    <a:pt x="6645" y="5799"/>
                  </a:lnTo>
                  <a:lnTo>
                    <a:pt x="6835" y="5560"/>
                  </a:lnTo>
                  <a:lnTo>
                    <a:pt x="1130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413300" y="3610700"/>
              <a:ext cx="111625" cy="99125"/>
            </a:xfrm>
            <a:custGeom>
              <a:avLst/>
              <a:gdLst/>
              <a:ahLst/>
              <a:cxnLst/>
              <a:rect l="l" t="t" r="r" b="b"/>
              <a:pathLst>
                <a:path w="4465" h="3965" extrusionOk="0">
                  <a:moveTo>
                    <a:pt x="0" y="0"/>
                  </a:moveTo>
                  <a:lnTo>
                    <a:pt x="4263" y="3965"/>
                  </a:lnTo>
                  <a:cubicBezTo>
                    <a:pt x="4310" y="3894"/>
                    <a:pt x="4382" y="3810"/>
                    <a:pt x="4465" y="3774"/>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404950" y="3728850"/>
              <a:ext cx="119975" cy="132500"/>
            </a:xfrm>
            <a:custGeom>
              <a:avLst/>
              <a:gdLst/>
              <a:ahLst/>
              <a:cxnLst/>
              <a:rect l="l" t="t" r="r" b="b"/>
              <a:pathLst>
                <a:path w="4799" h="5300" extrusionOk="0">
                  <a:moveTo>
                    <a:pt x="4585" y="1"/>
                  </a:moveTo>
                  <a:lnTo>
                    <a:pt x="1" y="4918"/>
                  </a:lnTo>
                  <a:lnTo>
                    <a:pt x="36" y="5299"/>
                  </a:lnTo>
                  <a:lnTo>
                    <a:pt x="4799" y="191"/>
                  </a:lnTo>
                  <a:cubicBezTo>
                    <a:pt x="4716" y="144"/>
                    <a:pt x="4644" y="72"/>
                    <a:pt x="458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291250" y="3858950"/>
              <a:ext cx="108375" cy="119975"/>
            </a:xfrm>
            <a:custGeom>
              <a:avLst/>
              <a:gdLst/>
              <a:ahLst/>
              <a:cxnLst/>
              <a:rect l="l" t="t" r="r" b="b"/>
              <a:pathLst>
                <a:path w="4335" h="4799" extrusionOk="0">
                  <a:moveTo>
                    <a:pt x="4287" y="0"/>
                  </a:moveTo>
                  <a:lnTo>
                    <a:pt x="1" y="4596"/>
                  </a:lnTo>
                  <a:cubicBezTo>
                    <a:pt x="84" y="4643"/>
                    <a:pt x="155" y="4715"/>
                    <a:pt x="203" y="4798"/>
                  </a:cubicBezTo>
                  <a:lnTo>
                    <a:pt x="262" y="4762"/>
                  </a:lnTo>
                  <a:lnTo>
                    <a:pt x="4334" y="369"/>
                  </a:lnTo>
                  <a:lnTo>
                    <a:pt x="4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172200" y="3745825"/>
              <a:ext cx="206875" cy="100625"/>
            </a:xfrm>
            <a:custGeom>
              <a:avLst/>
              <a:gdLst/>
              <a:ahLst/>
              <a:cxnLst/>
              <a:rect l="l" t="t" r="r" b="b"/>
              <a:pathLst>
                <a:path w="8275" h="4025" extrusionOk="0">
                  <a:moveTo>
                    <a:pt x="8168" y="1"/>
                  </a:moveTo>
                  <a:lnTo>
                    <a:pt x="4893" y="1477"/>
                  </a:lnTo>
                  <a:cubicBezTo>
                    <a:pt x="4917" y="1525"/>
                    <a:pt x="4917" y="1548"/>
                    <a:pt x="4893" y="1596"/>
                  </a:cubicBezTo>
                  <a:cubicBezTo>
                    <a:pt x="4871" y="1731"/>
                    <a:pt x="4753" y="1823"/>
                    <a:pt x="4610" y="1823"/>
                  </a:cubicBezTo>
                  <a:cubicBezTo>
                    <a:pt x="4601" y="1823"/>
                    <a:pt x="4593" y="1823"/>
                    <a:pt x="4584" y="1822"/>
                  </a:cubicBezTo>
                  <a:cubicBezTo>
                    <a:pt x="4512" y="1798"/>
                    <a:pt x="4441" y="1763"/>
                    <a:pt x="4405" y="1703"/>
                  </a:cubicBezTo>
                  <a:lnTo>
                    <a:pt x="60" y="3668"/>
                  </a:lnTo>
                  <a:cubicBezTo>
                    <a:pt x="95" y="3727"/>
                    <a:pt x="107" y="3787"/>
                    <a:pt x="107" y="3858"/>
                  </a:cubicBezTo>
                  <a:cubicBezTo>
                    <a:pt x="98" y="3914"/>
                    <a:pt x="74" y="3963"/>
                    <a:pt x="36" y="3998"/>
                  </a:cubicBezTo>
                  <a:lnTo>
                    <a:pt x="36" y="3998"/>
                  </a:lnTo>
                  <a:lnTo>
                    <a:pt x="48" y="3989"/>
                  </a:lnTo>
                  <a:lnTo>
                    <a:pt x="8275" y="274"/>
                  </a:lnTo>
                  <a:cubicBezTo>
                    <a:pt x="8215" y="191"/>
                    <a:pt x="8168" y="96"/>
                    <a:pt x="8168" y="1"/>
                  </a:cubicBezTo>
                  <a:close/>
                  <a:moveTo>
                    <a:pt x="36" y="3998"/>
                  </a:moveTo>
                  <a:lnTo>
                    <a:pt x="0" y="4025"/>
                  </a:lnTo>
                  <a:cubicBezTo>
                    <a:pt x="13" y="4017"/>
                    <a:pt x="25" y="4008"/>
                    <a:pt x="36" y="3998"/>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924825" y="3842875"/>
              <a:ext cx="244400" cy="112525"/>
            </a:xfrm>
            <a:custGeom>
              <a:avLst/>
              <a:gdLst/>
              <a:ahLst/>
              <a:cxnLst/>
              <a:rect l="l" t="t" r="r" b="b"/>
              <a:pathLst>
                <a:path w="9776" h="4501" extrusionOk="0">
                  <a:moveTo>
                    <a:pt x="9776" y="179"/>
                  </a:moveTo>
                  <a:lnTo>
                    <a:pt x="9744" y="195"/>
                  </a:lnTo>
                  <a:lnTo>
                    <a:pt x="9744" y="195"/>
                  </a:lnTo>
                  <a:cubicBezTo>
                    <a:pt x="9757" y="192"/>
                    <a:pt x="9768" y="187"/>
                    <a:pt x="9776" y="179"/>
                  </a:cubicBezTo>
                  <a:close/>
                  <a:moveTo>
                    <a:pt x="9454" y="0"/>
                  </a:moveTo>
                  <a:lnTo>
                    <a:pt x="584" y="4024"/>
                  </a:lnTo>
                  <a:lnTo>
                    <a:pt x="1" y="4274"/>
                  </a:lnTo>
                  <a:cubicBezTo>
                    <a:pt x="49" y="4334"/>
                    <a:pt x="84" y="4405"/>
                    <a:pt x="108" y="4489"/>
                  </a:cubicBezTo>
                  <a:lnTo>
                    <a:pt x="227" y="4501"/>
                  </a:lnTo>
                  <a:lnTo>
                    <a:pt x="9657" y="238"/>
                  </a:lnTo>
                  <a:lnTo>
                    <a:pt x="9744" y="195"/>
                  </a:lnTo>
                  <a:lnTo>
                    <a:pt x="9744" y="195"/>
                  </a:lnTo>
                  <a:cubicBezTo>
                    <a:pt x="9738" y="196"/>
                    <a:pt x="9732" y="197"/>
                    <a:pt x="9725" y="197"/>
                  </a:cubicBezTo>
                  <a:cubicBezTo>
                    <a:pt x="9705" y="197"/>
                    <a:pt x="9681" y="191"/>
                    <a:pt x="9657" y="179"/>
                  </a:cubicBezTo>
                  <a:cubicBezTo>
                    <a:pt x="9562" y="167"/>
                    <a:pt x="9478" y="95"/>
                    <a:pt x="945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926625" y="3955375"/>
              <a:ext cx="339650" cy="35450"/>
            </a:xfrm>
            <a:custGeom>
              <a:avLst/>
              <a:gdLst/>
              <a:ahLst/>
              <a:cxnLst/>
              <a:rect l="l" t="t" r="r" b="b"/>
              <a:pathLst>
                <a:path w="13586" h="1418" extrusionOk="0">
                  <a:moveTo>
                    <a:pt x="48" y="1"/>
                  </a:moveTo>
                  <a:lnTo>
                    <a:pt x="48" y="1"/>
                  </a:lnTo>
                  <a:cubicBezTo>
                    <a:pt x="60" y="60"/>
                    <a:pt x="60" y="108"/>
                    <a:pt x="48" y="167"/>
                  </a:cubicBezTo>
                  <a:lnTo>
                    <a:pt x="0" y="298"/>
                  </a:lnTo>
                  <a:lnTo>
                    <a:pt x="13573" y="1417"/>
                  </a:lnTo>
                  <a:cubicBezTo>
                    <a:pt x="13562" y="1334"/>
                    <a:pt x="13562" y="1263"/>
                    <a:pt x="13573" y="1191"/>
                  </a:cubicBezTo>
                  <a:cubicBezTo>
                    <a:pt x="13573" y="1156"/>
                    <a:pt x="13585" y="1144"/>
                    <a:pt x="13585" y="1120"/>
                  </a:cubicBezTo>
                  <a:lnTo>
                    <a:pt x="167" y="13"/>
                  </a:ln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920375" y="3963425"/>
              <a:ext cx="554850" cy="615875"/>
            </a:xfrm>
            <a:custGeom>
              <a:avLst/>
              <a:gdLst/>
              <a:ahLst/>
              <a:cxnLst/>
              <a:rect l="l" t="t" r="r" b="b"/>
              <a:pathLst>
                <a:path w="22194" h="24635" extrusionOk="0">
                  <a:moveTo>
                    <a:pt x="227" y="0"/>
                  </a:moveTo>
                  <a:cubicBezTo>
                    <a:pt x="167" y="95"/>
                    <a:pt x="96" y="155"/>
                    <a:pt x="0" y="202"/>
                  </a:cubicBezTo>
                  <a:lnTo>
                    <a:pt x="21967" y="24634"/>
                  </a:lnTo>
                  <a:cubicBezTo>
                    <a:pt x="22027" y="24563"/>
                    <a:pt x="22098" y="24491"/>
                    <a:pt x="22194" y="24444"/>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287975" y="3999125"/>
              <a:ext cx="141700" cy="223275"/>
            </a:xfrm>
            <a:custGeom>
              <a:avLst/>
              <a:gdLst/>
              <a:ahLst/>
              <a:cxnLst/>
              <a:rect l="l" t="t" r="r" b="b"/>
              <a:pathLst>
                <a:path w="5668" h="8931" extrusionOk="0">
                  <a:moveTo>
                    <a:pt x="251" y="1"/>
                  </a:moveTo>
                  <a:cubicBezTo>
                    <a:pt x="179" y="84"/>
                    <a:pt x="108" y="120"/>
                    <a:pt x="1" y="168"/>
                  </a:cubicBezTo>
                  <a:lnTo>
                    <a:pt x="5418" y="8931"/>
                  </a:lnTo>
                  <a:cubicBezTo>
                    <a:pt x="5489" y="8871"/>
                    <a:pt x="5585" y="8811"/>
                    <a:pt x="5668" y="8788"/>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6385000" y="3756250"/>
              <a:ext cx="29800" cy="175050"/>
            </a:xfrm>
            <a:custGeom>
              <a:avLst/>
              <a:gdLst/>
              <a:ahLst/>
              <a:cxnLst/>
              <a:rect l="l" t="t" r="r" b="b"/>
              <a:pathLst>
                <a:path w="1192" h="7002" extrusionOk="0">
                  <a:moveTo>
                    <a:pt x="287" y="0"/>
                  </a:moveTo>
                  <a:cubicBezTo>
                    <a:pt x="233" y="27"/>
                    <a:pt x="180" y="41"/>
                    <a:pt x="116" y="41"/>
                  </a:cubicBezTo>
                  <a:cubicBezTo>
                    <a:pt x="95" y="41"/>
                    <a:pt x="72" y="39"/>
                    <a:pt x="49" y="36"/>
                  </a:cubicBezTo>
                  <a:cubicBezTo>
                    <a:pt x="37" y="36"/>
                    <a:pt x="25" y="12"/>
                    <a:pt x="1" y="12"/>
                  </a:cubicBezTo>
                  <a:lnTo>
                    <a:pt x="537" y="4108"/>
                  </a:lnTo>
                  <a:lnTo>
                    <a:pt x="584" y="4477"/>
                  </a:lnTo>
                  <a:lnTo>
                    <a:pt x="918" y="7001"/>
                  </a:lnTo>
                  <a:lnTo>
                    <a:pt x="1192" y="6882"/>
                  </a:lnTo>
                  <a:lnTo>
                    <a:pt x="834" y="4203"/>
                  </a:lnTo>
                  <a:lnTo>
                    <a:pt x="799" y="3822"/>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414775" y="3936025"/>
              <a:ext cx="1525" cy="1825"/>
            </a:xfrm>
            <a:custGeom>
              <a:avLst/>
              <a:gdLst/>
              <a:ahLst/>
              <a:cxnLst/>
              <a:rect l="l" t="t" r="r" b="b"/>
              <a:pathLst>
                <a:path w="61" h="73" extrusionOk="0">
                  <a:moveTo>
                    <a:pt x="48" y="1"/>
                  </a:moveTo>
                  <a:lnTo>
                    <a:pt x="1" y="13"/>
                  </a:lnTo>
                  <a:cubicBezTo>
                    <a:pt x="24" y="25"/>
                    <a:pt x="48" y="48"/>
                    <a:pt x="60" y="72"/>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410025" y="3943775"/>
              <a:ext cx="42875" cy="272675"/>
            </a:xfrm>
            <a:custGeom>
              <a:avLst/>
              <a:gdLst/>
              <a:ahLst/>
              <a:cxnLst/>
              <a:rect l="l" t="t" r="r" b="b"/>
              <a:pathLst>
                <a:path w="1715" h="10907" extrusionOk="0">
                  <a:moveTo>
                    <a:pt x="298" y="0"/>
                  </a:moveTo>
                  <a:cubicBezTo>
                    <a:pt x="243" y="111"/>
                    <a:pt x="146" y="180"/>
                    <a:pt x="28" y="180"/>
                  </a:cubicBezTo>
                  <a:cubicBezTo>
                    <a:pt x="19" y="180"/>
                    <a:pt x="10" y="180"/>
                    <a:pt x="0" y="179"/>
                  </a:cubicBezTo>
                  <a:lnTo>
                    <a:pt x="0" y="179"/>
                  </a:lnTo>
                  <a:lnTo>
                    <a:pt x="1405" y="10871"/>
                  </a:lnTo>
                  <a:cubicBezTo>
                    <a:pt x="1465" y="10871"/>
                    <a:pt x="1524" y="10871"/>
                    <a:pt x="1596" y="10883"/>
                  </a:cubicBezTo>
                  <a:cubicBezTo>
                    <a:pt x="1619" y="10883"/>
                    <a:pt x="1655" y="10894"/>
                    <a:pt x="1703" y="10906"/>
                  </a:cubicBezTo>
                  <a:cubicBezTo>
                    <a:pt x="1715" y="10894"/>
                    <a:pt x="1715" y="10871"/>
                    <a:pt x="1715" y="10835"/>
                  </a:cubicBez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296300" y="3868175"/>
              <a:ext cx="262875" cy="117600"/>
            </a:xfrm>
            <a:custGeom>
              <a:avLst/>
              <a:gdLst/>
              <a:ahLst/>
              <a:cxnLst/>
              <a:rect l="l" t="t" r="r" b="b"/>
              <a:pathLst>
                <a:path w="10515" h="4704" extrusionOk="0">
                  <a:moveTo>
                    <a:pt x="10395" y="0"/>
                  </a:moveTo>
                  <a:lnTo>
                    <a:pt x="4763" y="2381"/>
                  </a:lnTo>
                  <a:lnTo>
                    <a:pt x="4478" y="2500"/>
                  </a:lnTo>
                  <a:lnTo>
                    <a:pt x="60" y="4382"/>
                  </a:lnTo>
                  <a:lnTo>
                    <a:pt x="1" y="4429"/>
                  </a:lnTo>
                  <a:cubicBezTo>
                    <a:pt x="60" y="4513"/>
                    <a:pt x="84" y="4608"/>
                    <a:pt x="96" y="4703"/>
                  </a:cubicBezTo>
                  <a:lnTo>
                    <a:pt x="4299" y="2917"/>
                  </a:lnTo>
                  <a:lnTo>
                    <a:pt x="4299" y="2893"/>
                  </a:lnTo>
                  <a:cubicBezTo>
                    <a:pt x="4321" y="2748"/>
                    <a:pt x="4459" y="2666"/>
                    <a:pt x="4584" y="2666"/>
                  </a:cubicBezTo>
                  <a:cubicBezTo>
                    <a:pt x="4592" y="2666"/>
                    <a:pt x="4600" y="2666"/>
                    <a:pt x="4609" y="2667"/>
                  </a:cubicBezTo>
                  <a:cubicBezTo>
                    <a:pt x="4656" y="2679"/>
                    <a:pt x="4704" y="2703"/>
                    <a:pt x="4728" y="2727"/>
                  </a:cubicBezTo>
                  <a:lnTo>
                    <a:pt x="4775" y="2715"/>
                  </a:lnTo>
                  <a:lnTo>
                    <a:pt x="10514" y="274"/>
                  </a:lnTo>
                  <a:lnTo>
                    <a:pt x="10443" y="226"/>
                  </a:lnTo>
                  <a:cubicBezTo>
                    <a:pt x="10431" y="226"/>
                    <a:pt x="10431" y="214"/>
                    <a:pt x="10431" y="214"/>
                  </a:cubicBezTo>
                  <a:lnTo>
                    <a:pt x="10431" y="191"/>
                  </a:lnTo>
                  <a:cubicBezTo>
                    <a:pt x="10431" y="191"/>
                    <a:pt x="10431" y="179"/>
                    <a:pt x="10419" y="179"/>
                  </a:cubicBezTo>
                  <a:lnTo>
                    <a:pt x="10419" y="167"/>
                  </a:lnTo>
                  <a:lnTo>
                    <a:pt x="10419" y="155"/>
                  </a:lnTo>
                  <a:lnTo>
                    <a:pt x="10419" y="131"/>
                  </a:lnTo>
                  <a:lnTo>
                    <a:pt x="10419" y="119"/>
                  </a:lnTo>
                  <a:lnTo>
                    <a:pt x="1039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562125" y="3681225"/>
              <a:ext cx="131575" cy="189050"/>
            </a:xfrm>
            <a:custGeom>
              <a:avLst/>
              <a:gdLst/>
              <a:ahLst/>
              <a:cxnLst/>
              <a:rect l="l" t="t" r="r" b="b"/>
              <a:pathLst>
                <a:path w="5263" h="7562" extrusionOk="0">
                  <a:moveTo>
                    <a:pt x="5263" y="1"/>
                  </a:moveTo>
                  <a:lnTo>
                    <a:pt x="0" y="7216"/>
                  </a:lnTo>
                  <a:lnTo>
                    <a:pt x="48" y="7502"/>
                  </a:lnTo>
                  <a:lnTo>
                    <a:pt x="119" y="7561"/>
                  </a:lnTo>
                  <a:lnTo>
                    <a:pt x="5263" y="501"/>
                  </a:lnTo>
                  <a:lnTo>
                    <a:pt x="526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6533550" y="3734225"/>
              <a:ext cx="29775" cy="137825"/>
            </a:xfrm>
            <a:custGeom>
              <a:avLst/>
              <a:gdLst/>
              <a:ahLst/>
              <a:cxnLst/>
              <a:rect l="l" t="t" r="r" b="b"/>
              <a:pathLst>
                <a:path w="1191" h="5513" extrusionOk="0">
                  <a:moveTo>
                    <a:pt x="286" y="0"/>
                  </a:moveTo>
                  <a:cubicBezTo>
                    <a:pt x="191" y="48"/>
                    <a:pt x="107" y="84"/>
                    <a:pt x="0" y="84"/>
                  </a:cubicBezTo>
                  <a:lnTo>
                    <a:pt x="893" y="5382"/>
                  </a:lnTo>
                  <a:lnTo>
                    <a:pt x="901" y="5464"/>
                  </a:lnTo>
                  <a:lnTo>
                    <a:pt x="901" y="5464"/>
                  </a:lnTo>
                  <a:cubicBezTo>
                    <a:pt x="904" y="5435"/>
                    <a:pt x="918" y="5409"/>
                    <a:pt x="941" y="5394"/>
                  </a:cubicBezTo>
                  <a:cubicBezTo>
                    <a:pt x="971" y="5356"/>
                    <a:pt x="1016" y="5327"/>
                    <a:pt x="1063" y="5327"/>
                  </a:cubicBezTo>
                  <a:cubicBezTo>
                    <a:pt x="1090" y="5327"/>
                    <a:pt x="1117" y="5337"/>
                    <a:pt x="1143" y="5358"/>
                  </a:cubicBezTo>
                  <a:lnTo>
                    <a:pt x="1191" y="5394"/>
                  </a:lnTo>
                  <a:lnTo>
                    <a:pt x="1143" y="5108"/>
                  </a:lnTo>
                  <a:lnTo>
                    <a:pt x="286" y="0"/>
                  </a:lnTo>
                  <a:close/>
                  <a:moveTo>
                    <a:pt x="901" y="5464"/>
                  </a:moveTo>
                  <a:lnTo>
                    <a:pt x="901" y="5464"/>
                  </a:lnTo>
                  <a:cubicBezTo>
                    <a:pt x="900" y="5479"/>
                    <a:pt x="901" y="5496"/>
                    <a:pt x="905" y="5513"/>
                  </a:cubicBezTo>
                  <a:lnTo>
                    <a:pt x="905" y="5501"/>
                  </a:lnTo>
                  <a:lnTo>
                    <a:pt x="901" y="5464"/>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557650" y="3873825"/>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679700" y="3952700"/>
              <a:ext cx="14000" cy="17300"/>
            </a:xfrm>
            <a:custGeom>
              <a:avLst/>
              <a:gdLst/>
              <a:ahLst/>
              <a:cxnLst/>
              <a:rect l="l" t="t" r="r" b="b"/>
              <a:pathLst>
                <a:path w="560" h="692" extrusionOk="0">
                  <a:moveTo>
                    <a:pt x="84" y="0"/>
                  </a:moveTo>
                  <a:lnTo>
                    <a:pt x="0" y="298"/>
                  </a:lnTo>
                  <a:lnTo>
                    <a:pt x="560" y="691"/>
                  </a:lnTo>
                  <a:lnTo>
                    <a:pt x="560" y="334"/>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555875" y="3867675"/>
              <a:ext cx="119375" cy="88025"/>
            </a:xfrm>
            <a:custGeom>
              <a:avLst/>
              <a:gdLst/>
              <a:ahLst/>
              <a:cxnLst/>
              <a:rect l="l" t="t" r="r" b="b"/>
              <a:pathLst>
                <a:path w="4775" h="3521" extrusionOk="0">
                  <a:moveTo>
                    <a:pt x="157" y="0"/>
                  </a:moveTo>
                  <a:cubicBezTo>
                    <a:pt x="107" y="0"/>
                    <a:pt x="54" y="19"/>
                    <a:pt x="24" y="56"/>
                  </a:cubicBezTo>
                  <a:cubicBezTo>
                    <a:pt x="0" y="80"/>
                    <a:pt x="0" y="127"/>
                    <a:pt x="0" y="175"/>
                  </a:cubicBezTo>
                  <a:cubicBezTo>
                    <a:pt x="4" y="171"/>
                    <a:pt x="6" y="170"/>
                    <a:pt x="8" y="170"/>
                  </a:cubicBezTo>
                  <a:cubicBezTo>
                    <a:pt x="12" y="170"/>
                    <a:pt x="12" y="178"/>
                    <a:pt x="12" y="187"/>
                  </a:cubicBezTo>
                  <a:cubicBezTo>
                    <a:pt x="24" y="199"/>
                    <a:pt x="24" y="199"/>
                    <a:pt x="24" y="222"/>
                  </a:cubicBezTo>
                  <a:cubicBezTo>
                    <a:pt x="24" y="222"/>
                    <a:pt x="24" y="234"/>
                    <a:pt x="48" y="234"/>
                  </a:cubicBezTo>
                  <a:lnTo>
                    <a:pt x="48" y="246"/>
                  </a:lnTo>
                  <a:lnTo>
                    <a:pt x="60" y="258"/>
                  </a:lnTo>
                  <a:lnTo>
                    <a:pt x="131" y="306"/>
                  </a:lnTo>
                  <a:lnTo>
                    <a:pt x="4691" y="3521"/>
                  </a:lnTo>
                  <a:lnTo>
                    <a:pt x="4775" y="3223"/>
                  </a:lnTo>
                  <a:lnTo>
                    <a:pt x="357" y="103"/>
                  </a:lnTo>
                  <a:lnTo>
                    <a:pt x="286" y="56"/>
                  </a:lnTo>
                  <a:lnTo>
                    <a:pt x="238" y="20"/>
                  </a:lnTo>
                  <a:cubicBezTo>
                    <a:pt x="216" y="7"/>
                    <a:pt x="187" y="0"/>
                    <a:pt x="1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604375" y="4211350"/>
              <a:ext cx="3600" cy="2725"/>
            </a:xfrm>
            <a:custGeom>
              <a:avLst/>
              <a:gdLst/>
              <a:ahLst/>
              <a:cxnLst/>
              <a:rect l="l" t="t" r="r" b="b"/>
              <a:pathLst>
                <a:path w="144" h="109" extrusionOk="0">
                  <a:moveTo>
                    <a:pt x="25" y="1"/>
                  </a:moveTo>
                  <a:lnTo>
                    <a:pt x="1" y="108"/>
                  </a:lnTo>
                  <a:cubicBezTo>
                    <a:pt x="60" y="108"/>
                    <a:pt x="120" y="72"/>
                    <a:pt x="144" y="13"/>
                  </a:cubicBezTo>
                  <a:cubicBezTo>
                    <a:pt x="96" y="1"/>
                    <a:pt x="72" y="1"/>
                    <a:pt x="2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613600" y="3885425"/>
              <a:ext cx="80400" cy="282800"/>
            </a:xfrm>
            <a:custGeom>
              <a:avLst/>
              <a:gdLst/>
              <a:ahLst/>
              <a:cxnLst/>
              <a:rect l="l" t="t" r="r" b="b"/>
              <a:pathLst>
                <a:path w="3216" h="11312" extrusionOk="0">
                  <a:moveTo>
                    <a:pt x="3216" y="1"/>
                  </a:moveTo>
                  <a:lnTo>
                    <a:pt x="2489" y="2525"/>
                  </a:lnTo>
                  <a:lnTo>
                    <a:pt x="2394" y="2811"/>
                  </a:lnTo>
                  <a:lnTo>
                    <a:pt x="1" y="11204"/>
                  </a:lnTo>
                  <a:cubicBezTo>
                    <a:pt x="108" y="11216"/>
                    <a:pt x="191" y="11252"/>
                    <a:pt x="287" y="11312"/>
                  </a:cubicBezTo>
                  <a:lnTo>
                    <a:pt x="2644" y="3001"/>
                  </a:lnTo>
                  <a:lnTo>
                    <a:pt x="2739" y="2703"/>
                  </a:lnTo>
                  <a:lnTo>
                    <a:pt x="3216" y="1072"/>
                  </a:lnTo>
                  <a:lnTo>
                    <a:pt x="321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6443950" y="4280425"/>
              <a:ext cx="42875" cy="292625"/>
            </a:xfrm>
            <a:custGeom>
              <a:avLst/>
              <a:gdLst/>
              <a:ahLst/>
              <a:cxnLst/>
              <a:rect l="l" t="t" r="r" b="b"/>
              <a:pathLst>
                <a:path w="1715" h="11705" extrusionOk="0">
                  <a:moveTo>
                    <a:pt x="298" y="0"/>
                  </a:moveTo>
                  <a:cubicBezTo>
                    <a:pt x="191" y="36"/>
                    <a:pt x="108" y="48"/>
                    <a:pt x="0" y="48"/>
                  </a:cubicBezTo>
                  <a:lnTo>
                    <a:pt x="1417" y="11704"/>
                  </a:lnTo>
                  <a:cubicBezTo>
                    <a:pt x="1475" y="11696"/>
                    <a:pt x="1538" y="11682"/>
                    <a:pt x="1599" y="11682"/>
                  </a:cubicBezTo>
                  <a:cubicBezTo>
                    <a:pt x="1626" y="11682"/>
                    <a:pt x="1653" y="11685"/>
                    <a:pt x="1679" y="11692"/>
                  </a:cubicBezTo>
                  <a:lnTo>
                    <a:pt x="1715" y="11692"/>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6486800" y="4208675"/>
              <a:ext cx="118200" cy="365250"/>
            </a:xfrm>
            <a:custGeom>
              <a:avLst/>
              <a:gdLst/>
              <a:ahLst/>
              <a:cxnLst/>
              <a:rect l="l" t="t" r="r" b="b"/>
              <a:pathLst>
                <a:path w="4728" h="14610" extrusionOk="0">
                  <a:moveTo>
                    <a:pt x="4442" y="1"/>
                  </a:moveTo>
                  <a:lnTo>
                    <a:pt x="1" y="14574"/>
                  </a:lnTo>
                  <a:cubicBezTo>
                    <a:pt x="37" y="14586"/>
                    <a:pt x="84" y="14586"/>
                    <a:pt x="108" y="14610"/>
                  </a:cubicBezTo>
                  <a:lnTo>
                    <a:pt x="430" y="14181"/>
                  </a:lnTo>
                  <a:lnTo>
                    <a:pt x="4704" y="215"/>
                  </a:lnTo>
                  <a:lnTo>
                    <a:pt x="4728" y="108"/>
                  </a:lnTo>
                  <a:cubicBezTo>
                    <a:pt x="4621" y="96"/>
                    <a:pt x="4537" y="48"/>
                    <a:pt x="44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475500" y="4189625"/>
              <a:ext cx="112550" cy="56575"/>
            </a:xfrm>
            <a:custGeom>
              <a:avLst/>
              <a:gdLst/>
              <a:ahLst/>
              <a:cxnLst/>
              <a:rect l="l" t="t" r="r" b="b"/>
              <a:pathLst>
                <a:path w="4502" h="2263" extrusionOk="0">
                  <a:moveTo>
                    <a:pt x="4418" y="1"/>
                  </a:moveTo>
                  <a:lnTo>
                    <a:pt x="0" y="1965"/>
                  </a:lnTo>
                  <a:cubicBezTo>
                    <a:pt x="36" y="2061"/>
                    <a:pt x="48" y="2168"/>
                    <a:pt x="60" y="2263"/>
                  </a:cubicBezTo>
                  <a:lnTo>
                    <a:pt x="4501" y="298"/>
                  </a:lnTo>
                  <a:cubicBezTo>
                    <a:pt x="4453" y="215"/>
                    <a:pt x="4442" y="108"/>
                    <a:pt x="441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626125" y="4142000"/>
              <a:ext cx="67575" cy="36350"/>
            </a:xfrm>
            <a:custGeom>
              <a:avLst/>
              <a:gdLst/>
              <a:ahLst/>
              <a:cxnLst/>
              <a:rect l="l" t="t" r="r" b="b"/>
              <a:pathLst>
                <a:path w="2703" h="1454" extrusionOk="0">
                  <a:moveTo>
                    <a:pt x="2703" y="1"/>
                  </a:moveTo>
                  <a:lnTo>
                    <a:pt x="0" y="1191"/>
                  </a:lnTo>
                  <a:cubicBezTo>
                    <a:pt x="60" y="1287"/>
                    <a:pt x="119" y="1358"/>
                    <a:pt x="167" y="1453"/>
                  </a:cubicBezTo>
                  <a:lnTo>
                    <a:pt x="2703" y="334"/>
                  </a:lnTo>
                  <a:lnTo>
                    <a:pt x="27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489775" y="4289950"/>
              <a:ext cx="203925" cy="288750"/>
            </a:xfrm>
            <a:custGeom>
              <a:avLst/>
              <a:gdLst/>
              <a:ahLst/>
              <a:cxnLst/>
              <a:rect l="l" t="t" r="r" b="b"/>
              <a:pathLst>
                <a:path w="8157" h="11550" extrusionOk="0">
                  <a:moveTo>
                    <a:pt x="8157" y="0"/>
                  </a:moveTo>
                  <a:lnTo>
                    <a:pt x="311" y="10930"/>
                  </a:lnTo>
                  <a:lnTo>
                    <a:pt x="1" y="11371"/>
                  </a:lnTo>
                  <a:cubicBezTo>
                    <a:pt x="84" y="11406"/>
                    <a:pt x="180" y="11466"/>
                    <a:pt x="239" y="11549"/>
                  </a:cubicBezTo>
                  <a:lnTo>
                    <a:pt x="8157" y="500"/>
                  </a:lnTo>
                  <a:lnTo>
                    <a:pt x="815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585925" y="4164825"/>
              <a:ext cx="47350" cy="46925"/>
            </a:xfrm>
            <a:custGeom>
              <a:avLst/>
              <a:gdLst/>
              <a:ahLst/>
              <a:cxnLst/>
              <a:rect l="l" t="t" r="r" b="b"/>
              <a:pathLst>
                <a:path w="1894" h="1877" extrusionOk="0">
                  <a:moveTo>
                    <a:pt x="941" y="0"/>
                  </a:moveTo>
                  <a:cubicBezTo>
                    <a:pt x="489" y="0"/>
                    <a:pt x="98" y="315"/>
                    <a:pt x="25" y="779"/>
                  </a:cubicBezTo>
                  <a:cubicBezTo>
                    <a:pt x="1" y="850"/>
                    <a:pt x="1" y="921"/>
                    <a:pt x="1" y="993"/>
                  </a:cubicBezTo>
                  <a:cubicBezTo>
                    <a:pt x="1" y="1100"/>
                    <a:pt x="36" y="1195"/>
                    <a:pt x="84" y="1290"/>
                  </a:cubicBezTo>
                  <a:cubicBezTo>
                    <a:pt x="155" y="1493"/>
                    <a:pt x="298" y="1648"/>
                    <a:pt x="501" y="1755"/>
                  </a:cubicBezTo>
                  <a:cubicBezTo>
                    <a:pt x="584" y="1802"/>
                    <a:pt x="679" y="1826"/>
                    <a:pt x="775" y="1862"/>
                  </a:cubicBezTo>
                  <a:cubicBezTo>
                    <a:pt x="810" y="1862"/>
                    <a:pt x="858" y="1874"/>
                    <a:pt x="882" y="1874"/>
                  </a:cubicBezTo>
                  <a:cubicBezTo>
                    <a:pt x="905" y="1876"/>
                    <a:pt x="927" y="1876"/>
                    <a:pt x="950" y="1876"/>
                  </a:cubicBezTo>
                  <a:cubicBezTo>
                    <a:pt x="1387" y="1876"/>
                    <a:pt x="1779" y="1553"/>
                    <a:pt x="1870" y="1112"/>
                  </a:cubicBezTo>
                  <a:cubicBezTo>
                    <a:pt x="1894" y="921"/>
                    <a:pt x="1870" y="719"/>
                    <a:pt x="1787" y="552"/>
                  </a:cubicBezTo>
                  <a:cubicBezTo>
                    <a:pt x="1751" y="457"/>
                    <a:pt x="1691" y="374"/>
                    <a:pt x="1632" y="302"/>
                  </a:cubicBezTo>
                  <a:cubicBezTo>
                    <a:pt x="1572" y="219"/>
                    <a:pt x="1477" y="159"/>
                    <a:pt x="1406" y="124"/>
                  </a:cubicBezTo>
                  <a:cubicBezTo>
                    <a:pt x="1310" y="76"/>
                    <a:pt x="1227" y="40"/>
                    <a:pt x="1120" y="17"/>
                  </a:cubicBezTo>
                  <a:cubicBezTo>
                    <a:pt x="1060" y="6"/>
                    <a:pt x="1000" y="0"/>
                    <a:pt x="9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407925" y="4215525"/>
              <a:ext cx="69375" cy="65800"/>
            </a:xfrm>
            <a:custGeom>
              <a:avLst/>
              <a:gdLst/>
              <a:ahLst/>
              <a:cxnLst/>
              <a:rect l="l" t="t" r="r" b="b"/>
              <a:pathLst>
                <a:path w="2775" h="2632" extrusionOk="0">
                  <a:moveTo>
                    <a:pt x="1489" y="1"/>
                  </a:moveTo>
                  <a:cubicBezTo>
                    <a:pt x="1263" y="1"/>
                    <a:pt x="1049" y="36"/>
                    <a:pt x="870" y="120"/>
                  </a:cubicBezTo>
                  <a:cubicBezTo>
                    <a:pt x="787" y="155"/>
                    <a:pt x="691" y="203"/>
                    <a:pt x="620" y="263"/>
                  </a:cubicBezTo>
                  <a:cubicBezTo>
                    <a:pt x="370" y="453"/>
                    <a:pt x="191" y="739"/>
                    <a:pt x="132" y="1060"/>
                  </a:cubicBezTo>
                  <a:cubicBezTo>
                    <a:pt x="1" y="1775"/>
                    <a:pt x="477" y="2477"/>
                    <a:pt x="1203" y="2608"/>
                  </a:cubicBezTo>
                  <a:cubicBezTo>
                    <a:pt x="1275" y="2632"/>
                    <a:pt x="1370" y="2632"/>
                    <a:pt x="1441" y="2632"/>
                  </a:cubicBezTo>
                  <a:cubicBezTo>
                    <a:pt x="1549" y="2632"/>
                    <a:pt x="1632" y="2608"/>
                    <a:pt x="1739" y="2596"/>
                  </a:cubicBezTo>
                  <a:cubicBezTo>
                    <a:pt x="2239" y="2477"/>
                    <a:pt x="2644" y="2072"/>
                    <a:pt x="2751" y="1537"/>
                  </a:cubicBezTo>
                  <a:cubicBezTo>
                    <a:pt x="2763" y="1441"/>
                    <a:pt x="2775" y="1322"/>
                    <a:pt x="2763" y="1215"/>
                  </a:cubicBezTo>
                  <a:cubicBezTo>
                    <a:pt x="2763" y="1108"/>
                    <a:pt x="2739" y="1001"/>
                    <a:pt x="2703" y="917"/>
                  </a:cubicBezTo>
                  <a:cubicBezTo>
                    <a:pt x="2573" y="501"/>
                    <a:pt x="2227" y="155"/>
                    <a:pt x="1787" y="36"/>
                  </a:cubicBezTo>
                  <a:cubicBezTo>
                    <a:pt x="1751" y="24"/>
                    <a:pt x="1727" y="24"/>
                    <a:pt x="1680" y="13"/>
                  </a:cubicBezTo>
                  <a:cubicBezTo>
                    <a:pt x="1620" y="1"/>
                    <a:pt x="1560" y="1"/>
                    <a:pt x="148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666950" y="3657525"/>
              <a:ext cx="11925" cy="12150"/>
            </a:xfrm>
            <a:custGeom>
              <a:avLst/>
              <a:gdLst/>
              <a:ahLst/>
              <a:cxnLst/>
              <a:rect l="l" t="t" r="r" b="b"/>
              <a:pathLst>
                <a:path w="477" h="486" extrusionOk="0">
                  <a:moveTo>
                    <a:pt x="233" y="1"/>
                  </a:moveTo>
                  <a:cubicBezTo>
                    <a:pt x="128" y="1"/>
                    <a:pt x="22" y="87"/>
                    <a:pt x="12" y="199"/>
                  </a:cubicBezTo>
                  <a:cubicBezTo>
                    <a:pt x="0" y="247"/>
                    <a:pt x="12" y="306"/>
                    <a:pt x="24" y="354"/>
                  </a:cubicBezTo>
                  <a:cubicBezTo>
                    <a:pt x="60" y="413"/>
                    <a:pt x="119" y="461"/>
                    <a:pt x="203" y="485"/>
                  </a:cubicBezTo>
                  <a:cubicBezTo>
                    <a:pt x="213" y="486"/>
                    <a:pt x="223" y="486"/>
                    <a:pt x="233" y="486"/>
                  </a:cubicBezTo>
                  <a:cubicBezTo>
                    <a:pt x="362" y="486"/>
                    <a:pt x="465" y="416"/>
                    <a:pt x="476" y="294"/>
                  </a:cubicBezTo>
                  <a:lnTo>
                    <a:pt x="476" y="187"/>
                  </a:lnTo>
                  <a:cubicBezTo>
                    <a:pt x="429" y="92"/>
                    <a:pt x="369" y="20"/>
                    <a:pt x="286" y="8"/>
                  </a:cubicBezTo>
                  <a:cubicBezTo>
                    <a:pt x="269" y="3"/>
                    <a:pt x="251" y="1"/>
                    <a:pt x="2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526275" y="3907750"/>
              <a:ext cx="25325" cy="23650"/>
            </a:xfrm>
            <a:custGeom>
              <a:avLst/>
              <a:gdLst/>
              <a:ahLst/>
              <a:cxnLst/>
              <a:rect l="l" t="t" r="r" b="b"/>
              <a:pathLst>
                <a:path w="1013" h="946" extrusionOk="0">
                  <a:moveTo>
                    <a:pt x="512" y="1"/>
                  </a:moveTo>
                  <a:cubicBezTo>
                    <a:pt x="286" y="13"/>
                    <a:pt x="84" y="167"/>
                    <a:pt x="48" y="382"/>
                  </a:cubicBezTo>
                  <a:cubicBezTo>
                    <a:pt x="0" y="644"/>
                    <a:pt x="179" y="894"/>
                    <a:pt x="441" y="941"/>
                  </a:cubicBezTo>
                  <a:cubicBezTo>
                    <a:pt x="462" y="944"/>
                    <a:pt x="484" y="946"/>
                    <a:pt x="505" y="946"/>
                  </a:cubicBezTo>
                  <a:cubicBezTo>
                    <a:pt x="732" y="946"/>
                    <a:pt x="945" y="777"/>
                    <a:pt x="989" y="548"/>
                  </a:cubicBezTo>
                  <a:cubicBezTo>
                    <a:pt x="1012" y="370"/>
                    <a:pt x="941" y="191"/>
                    <a:pt x="798" y="84"/>
                  </a:cubicBezTo>
                  <a:cubicBezTo>
                    <a:pt x="739" y="48"/>
                    <a:pt x="679" y="13"/>
                    <a:pt x="58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515675" y="3702325"/>
              <a:ext cx="35450" cy="33100"/>
            </a:xfrm>
            <a:custGeom>
              <a:avLst/>
              <a:gdLst/>
              <a:ahLst/>
              <a:cxnLst/>
              <a:rect l="l" t="t" r="r" b="b"/>
              <a:pathLst>
                <a:path w="1418" h="1324" extrusionOk="0">
                  <a:moveTo>
                    <a:pt x="679" y="0"/>
                  </a:moveTo>
                  <a:cubicBezTo>
                    <a:pt x="563" y="0"/>
                    <a:pt x="454" y="33"/>
                    <a:pt x="358" y="86"/>
                  </a:cubicBezTo>
                  <a:cubicBezTo>
                    <a:pt x="275" y="133"/>
                    <a:pt x="191" y="205"/>
                    <a:pt x="132" y="276"/>
                  </a:cubicBezTo>
                  <a:cubicBezTo>
                    <a:pt x="96" y="360"/>
                    <a:pt x="48" y="443"/>
                    <a:pt x="37" y="538"/>
                  </a:cubicBezTo>
                  <a:cubicBezTo>
                    <a:pt x="1" y="717"/>
                    <a:pt x="48" y="907"/>
                    <a:pt x="156" y="1038"/>
                  </a:cubicBezTo>
                  <a:cubicBezTo>
                    <a:pt x="215" y="1145"/>
                    <a:pt x="287" y="1205"/>
                    <a:pt x="370" y="1252"/>
                  </a:cubicBezTo>
                  <a:cubicBezTo>
                    <a:pt x="429" y="1276"/>
                    <a:pt x="513" y="1312"/>
                    <a:pt x="572" y="1312"/>
                  </a:cubicBezTo>
                  <a:cubicBezTo>
                    <a:pt x="608" y="1324"/>
                    <a:pt x="656" y="1324"/>
                    <a:pt x="703" y="1324"/>
                  </a:cubicBezTo>
                  <a:cubicBezTo>
                    <a:pt x="810" y="1324"/>
                    <a:pt x="894" y="1300"/>
                    <a:pt x="989" y="1252"/>
                  </a:cubicBezTo>
                  <a:cubicBezTo>
                    <a:pt x="1168" y="1157"/>
                    <a:pt x="1299" y="979"/>
                    <a:pt x="1346" y="776"/>
                  </a:cubicBezTo>
                  <a:cubicBezTo>
                    <a:pt x="1418" y="419"/>
                    <a:pt x="1168" y="62"/>
                    <a:pt x="810" y="14"/>
                  </a:cubicBezTo>
                  <a:cubicBezTo>
                    <a:pt x="766" y="5"/>
                    <a:pt x="722" y="0"/>
                    <a:pt x="6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265350" y="3971075"/>
              <a:ext cx="33375" cy="33075"/>
            </a:xfrm>
            <a:custGeom>
              <a:avLst/>
              <a:gdLst/>
              <a:ahLst/>
              <a:cxnLst/>
              <a:rect l="l" t="t" r="r" b="b"/>
              <a:pathLst>
                <a:path w="1335" h="1323" extrusionOk="0">
                  <a:moveTo>
                    <a:pt x="652" y="1"/>
                  </a:moveTo>
                  <a:cubicBezTo>
                    <a:pt x="556" y="1"/>
                    <a:pt x="466" y="26"/>
                    <a:pt x="382" y="51"/>
                  </a:cubicBezTo>
                  <a:cubicBezTo>
                    <a:pt x="298" y="99"/>
                    <a:pt x="227" y="158"/>
                    <a:pt x="144" y="230"/>
                  </a:cubicBezTo>
                  <a:cubicBezTo>
                    <a:pt x="84" y="289"/>
                    <a:pt x="48" y="385"/>
                    <a:pt x="24" y="468"/>
                  </a:cubicBezTo>
                  <a:cubicBezTo>
                    <a:pt x="24" y="504"/>
                    <a:pt x="13" y="516"/>
                    <a:pt x="13" y="551"/>
                  </a:cubicBezTo>
                  <a:cubicBezTo>
                    <a:pt x="1" y="623"/>
                    <a:pt x="1" y="694"/>
                    <a:pt x="13" y="766"/>
                  </a:cubicBezTo>
                  <a:cubicBezTo>
                    <a:pt x="60" y="1039"/>
                    <a:pt x="263" y="1278"/>
                    <a:pt x="548" y="1301"/>
                  </a:cubicBezTo>
                  <a:cubicBezTo>
                    <a:pt x="595" y="1316"/>
                    <a:pt x="642" y="1322"/>
                    <a:pt x="689" y="1322"/>
                  </a:cubicBezTo>
                  <a:cubicBezTo>
                    <a:pt x="759" y="1322"/>
                    <a:pt x="829" y="1306"/>
                    <a:pt x="894" y="1278"/>
                  </a:cubicBezTo>
                  <a:cubicBezTo>
                    <a:pt x="977" y="1242"/>
                    <a:pt x="1072" y="1182"/>
                    <a:pt x="1144" y="1111"/>
                  </a:cubicBezTo>
                  <a:cubicBezTo>
                    <a:pt x="1251" y="1039"/>
                    <a:pt x="1310" y="920"/>
                    <a:pt x="1322" y="789"/>
                  </a:cubicBezTo>
                  <a:cubicBezTo>
                    <a:pt x="1334" y="706"/>
                    <a:pt x="1334" y="647"/>
                    <a:pt x="1322" y="575"/>
                  </a:cubicBezTo>
                  <a:cubicBezTo>
                    <a:pt x="1310" y="468"/>
                    <a:pt x="1275" y="385"/>
                    <a:pt x="1215" y="289"/>
                  </a:cubicBezTo>
                  <a:cubicBezTo>
                    <a:pt x="1179" y="218"/>
                    <a:pt x="1096" y="147"/>
                    <a:pt x="1025" y="99"/>
                  </a:cubicBezTo>
                  <a:cubicBezTo>
                    <a:pt x="953" y="51"/>
                    <a:pt x="858" y="27"/>
                    <a:pt x="775" y="16"/>
                  </a:cubicBezTo>
                  <a:cubicBezTo>
                    <a:pt x="733" y="5"/>
                    <a:pt x="692" y="1"/>
                    <a:pt x="6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376075" y="3733725"/>
              <a:ext cx="25025" cy="23625"/>
            </a:xfrm>
            <a:custGeom>
              <a:avLst/>
              <a:gdLst/>
              <a:ahLst/>
              <a:cxnLst/>
              <a:rect l="l" t="t" r="r" b="b"/>
              <a:pathLst>
                <a:path w="1001" h="945" extrusionOk="0">
                  <a:moveTo>
                    <a:pt x="490" y="1"/>
                  </a:moveTo>
                  <a:cubicBezTo>
                    <a:pt x="268" y="1"/>
                    <a:pt x="56" y="168"/>
                    <a:pt x="25" y="401"/>
                  </a:cubicBezTo>
                  <a:cubicBezTo>
                    <a:pt x="25" y="425"/>
                    <a:pt x="1" y="473"/>
                    <a:pt x="1" y="497"/>
                  </a:cubicBezTo>
                  <a:cubicBezTo>
                    <a:pt x="1" y="604"/>
                    <a:pt x="48" y="699"/>
                    <a:pt x="108" y="770"/>
                  </a:cubicBezTo>
                  <a:cubicBezTo>
                    <a:pt x="179" y="830"/>
                    <a:pt x="263" y="889"/>
                    <a:pt x="358" y="913"/>
                  </a:cubicBezTo>
                  <a:cubicBezTo>
                    <a:pt x="370" y="913"/>
                    <a:pt x="394" y="937"/>
                    <a:pt x="406" y="937"/>
                  </a:cubicBezTo>
                  <a:cubicBezTo>
                    <a:pt x="436" y="941"/>
                    <a:pt x="467" y="944"/>
                    <a:pt x="497" y="944"/>
                  </a:cubicBezTo>
                  <a:cubicBezTo>
                    <a:pt x="550" y="944"/>
                    <a:pt x="603" y="936"/>
                    <a:pt x="656" y="913"/>
                  </a:cubicBezTo>
                  <a:cubicBezTo>
                    <a:pt x="810" y="854"/>
                    <a:pt x="929" y="723"/>
                    <a:pt x="953" y="556"/>
                  </a:cubicBezTo>
                  <a:cubicBezTo>
                    <a:pt x="1001" y="306"/>
                    <a:pt x="834" y="56"/>
                    <a:pt x="572" y="8"/>
                  </a:cubicBezTo>
                  <a:cubicBezTo>
                    <a:pt x="545" y="3"/>
                    <a:pt x="518" y="1"/>
                    <a:pt x="4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507050" y="3935025"/>
              <a:ext cx="26225" cy="23850"/>
            </a:xfrm>
            <a:custGeom>
              <a:avLst/>
              <a:gdLst/>
              <a:ahLst/>
              <a:cxnLst/>
              <a:rect l="l" t="t" r="r" b="b"/>
              <a:pathLst>
                <a:path w="1049" h="954" extrusionOk="0">
                  <a:moveTo>
                    <a:pt x="532" y="0"/>
                  </a:moveTo>
                  <a:cubicBezTo>
                    <a:pt x="306" y="0"/>
                    <a:pt x="103" y="169"/>
                    <a:pt x="48" y="398"/>
                  </a:cubicBezTo>
                  <a:cubicBezTo>
                    <a:pt x="1" y="648"/>
                    <a:pt x="167" y="898"/>
                    <a:pt x="441" y="946"/>
                  </a:cubicBezTo>
                  <a:cubicBezTo>
                    <a:pt x="470" y="951"/>
                    <a:pt x="498" y="954"/>
                    <a:pt x="527" y="954"/>
                  </a:cubicBezTo>
                  <a:cubicBezTo>
                    <a:pt x="746" y="954"/>
                    <a:pt x="947" y="796"/>
                    <a:pt x="989" y="565"/>
                  </a:cubicBezTo>
                  <a:cubicBezTo>
                    <a:pt x="1048" y="291"/>
                    <a:pt x="870" y="53"/>
                    <a:pt x="596" y="5"/>
                  </a:cubicBezTo>
                  <a:cubicBezTo>
                    <a:pt x="574" y="2"/>
                    <a:pt x="553"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903100" y="3945425"/>
              <a:ext cx="25025" cy="23875"/>
            </a:xfrm>
            <a:custGeom>
              <a:avLst/>
              <a:gdLst/>
              <a:ahLst/>
              <a:cxnLst/>
              <a:rect l="l" t="t" r="r" b="b"/>
              <a:pathLst>
                <a:path w="1001" h="955" extrusionOk="0">
                  <a:moveTo>
                    <a:pt x="537" y="0"/>
                  </a:moveTo>
                  <a:cubicBezTo>
                    <a:pt x="497" y="0"/>
                    <a:pt x="457" y="6"/>
                    <a:pt x="417" y="6"/>
                  </a:cubicBezTo>
                  <a:cubicBezTo>
                    <a:pt x="322" y="30"/>
                    <a:pt x="227" y="89"/>
                    <a:pt x="167" y="160"/>
                  </a:cubicBezTo>
                  <a:cubicBezTo>
                    <a:pt x="108" y="220"/>
                    <a:pt x="60" y="303"/>
                    <a:pt x="48" y="399"/>
                  </a:cubicBezTo>
                  <a:cubicBezTo>
                    <a:pt x="1" y="601"/>
                    <a:pt x="120" y="815"/>
                    <a:pt x="298" y="899"/>
                  </a:cubicBezTo>
                  <a:cubicBezTo>
                    <a:pt x="346" y="922"/>
                    <a:pt x="382" y="934"/>
                    <a:pt x="441" y="946"/>
                  </a:cubicBezTo>
                  <a:cubicBezTo>
                    <a:pt x="471" y="951"/>
                    <a:pt x="500" y="954"/>
                    <a:pt x="529" y="954"/>
                  </a:cubicBezTo>
                  <a:cubicBezTo>
                    <a:pt x="570" y="954"/>
                    <a:pt x="609" y="948"/>
                    <a:pt x="644" y="934"/>
                  </a:cubicBezTo>
                  <a:cubicBezTo>
                    <a:pt x="656" y="934"/>
                    <a:pt x="679" y="922"/>
                    <a:pt x="691" y="922"/>
                  </a:cubicBezTo>
                  <a:cubicBezTo>
                    <a:pt x="798" y="887"/>
                    <a:pt x="870" y="815"/>
                    <a:pt x="929" y="720"/>
                  </a:cubicBezTo>
                  <a:cubicBezTo>
                    <a:pt x="929" y="708"/>
                    <a:pt x="941" y="696"/>
                    <a:pt x="941" y="684"/>
                  </a:cubicBezTo>
                  <a:cubicBezTo>
                    <a:pt x="953" y="637"/>
                    <a:pt x="977" y="601"/>
                    <a:pt x="989" y="541"/>
                  </a:cubicBezTo>
                  <a:cubicBezTo>
                    <a:pt x="1001" y="482"/>
                    <a:pt x="1001" y="446"/>
                    <a:pt x="989" y="387"/>
                  </a:cubicBezTo>
                  <a:cubicBezTo>
                    <a:pt x="977" y="303"/>
                    <a:pt x="941" y="232"/>
                    <a:pt x="882" y="172"/>
                  </a:cubicBezTo>
                  <a:cubicBezTo>
                    <a:pt x="810" y="101"/>
                    <a:pt x="727" y="41"/>
                    <a:pt x="596" y="6"/>
                  </a:cubicBezTo>
                  <a:cubicBezTo>
                    <a:pt x="576" y="2"/>
                    <a:pt x="556" y="0"/>
                    <a:pt x="5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745650" y="3654300"/>
              <a:ext cx="23825" cy="23825"/>
            </a:xfrm>
            <a:custGeom>
              <a:avLst/>
              <a:gdLst/>
              <a:ahLst/>
              <a:cxnLst/>
              <a:rect l="l" t="t" r="r" b="b"/>
              <a:pathLst>
                <a:path w="953" h="953" extrusionOk="0">
                  <a:moveTo>
                    <a:pt x="471" y="0"/>
                  </a:moveTo>
                  <a:cubicBezTo>
                    <a:pt x="444" y="0"/>
                    <a:pt x="417" y="6"/>
                    <a:pt x="393" y="18"/>
                  </a:cubicBezTo>
                  <a:cubicBezTo>
                    <a:pt x="298" y="30"/>
                    <a:pt x="203" y="78"/>
                    <a:pt x="131" y="149"/>
                  </a:cubicBezTo>
                  <a:cubicBezTo>
                    <a:pt x="72" y="209"/>
                    <a:pt x="24" y="292"/>
                    <a:pt x="0" y="387"/>
                  </a:cubicBezTo>
                  <a:lnTo>
                    <a:pt x="0" y="423"/>
                  </a:lnTo>
                  <a:cubicBezTo>
                    <a:pt x="0" y="518"/>
                    <a:pt x="12" y="626"/>
                    <a:pt x="60" y="721"/>
                  </a:cubicBezTo>
                  <a:cubicBezTo>
                    <a:pt x="131" y="840"/>
                    <a:pt x="238" y="923"/>
                    <a:pt x="381" y="935"/>
                  </a:cubicBezTo>
                  <a:cubicBezTo>
                    <a:pt x="411" y="947"/>
                    <a:pt x="441" y="953"/>
                    <a:pt x="471" y="953"/>
                  </a:cubicBezTo>
                  <a:cubicBezTo>
                    <a:pt x="500" y="953"/>
                    <a:pt x="530" y="947"/>
                    <a:pt x="560" y="935"/>
                  </a:cubicBezTo>
                  <a:cubicBezTo>
                    <a:pt x="667" y="923"/>
                    <a:pt x="750" y="864"/>
                    <a:pt x="810" y="792"/>
                  </a:cubicBezTo>
                  <a:cubicBezTo>
                    <a:pt x="846" y="757"/>
                    <a:pt x="858" y="733"/>
                    <a:pt x="870" y="697"/>
                  </a:cubicBezTo>
                  <a:cubicBezTo>
                    <a:pt x="905" y="661"/>
                    <a:pt x="917" y="614"/>
                    <a:pt x="929" y="554"/>
                  </a:cubicBezTo>
                  <a:cubicBezTo>
                    <a:pt x="953" y="506"/>
                    <a:pt x="953" y="459"/>
                    <a:pt x="929" y="423"/>
                  </a:cubicBezTo>
                  <a:cubicBezTo>
                    <a:pt x="905" y="221"/>
                    <a:pt x="750" y="42"/>
                    <a:pt x="548" y="18"/>
                  </a:cubicBezTo>
                  <a:cubicBezTo>
                    <a:pt x="524" y="6"/>
                    <a:pt x="497" y="0"/>
                    <a:pt x="47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724975" y="3627350"/>
              <a:ext cx="23850" cy="23175"/>
            </a:xfrm>
            <a:custGeom>
              <a:avLst/>
              <a:gdLst/>
              <a:ahLst/>
              <a:cxnLst/>
              <a:rect l="l" t="t" r="r" b="b"/>
              <a:pathLst>
                <a:path w="954" h="927" extrusionOk="0">
                  <a:moveTo>
                    <a:pt x="446" y="1"/>
                  </a:moveTo>
                  <a:cubicBezTo>
                    <a:pt x="336" y="1"/>
                    <a:pt x="241" y="44"/>
                    <a:pt x="168" y="108"/>
                  </a:cubicBezTo>
                  <a:cubicBezTo>
                    <a:pt x="120" y="144"/>
                    <a:pt x="84" y="191"/>
                    <a:pt x="60" y="251"/>
                  </a:cubicBezTo>
                  <a:cubicBezTo>
                    <a:pt x="48" y="287"/>
                    <a:pt x="13" y="334"/>
                    <a:pt x="13" y="382"/>
                  </a:cubicBezTo>
                  <a:cubicBezTo>
                    <a:pt x="1" y="453"/>
                    <a:pt x="1" y="513"/>
                    <a:pt x="13" y="572"/>
                  </a:cubicBezTo>
                  <a:cubicBezTo>
                    <a:pt x="60" y="751"/>
                    <a:pt x="191" y="882"/>
                    <a:pt x="382" y="918"/>
                  </a:cubicBezTo>
                  <a:cubicBezTo>
                    <a:pt x="416" y="924"/>
                    <a:pt x="450" y="926"/>
                    <a:pt x="482" y="926"/>
                  </a:cubicBezTo>
                  <a:cubicBezTo>
                    <a:pt x="581" y="926"/>
                    <a:pt x="667" y="898"/>
                    <a:pt x="739" y="834"/>
                  </a:cubicBezTo>
                  <a:cubicBezTo>
                    <a:pt x="822" y="811"/>
                    <a:pt x="882" y="739"/>
                    <a:pt x="906" y="632"/>
                  </a:cubicBezTo>
                  <a:cubicBezTo>
                    <a:pt x="918" y="608"/>
                    <a:pt x="918" y="584"/>
                    <a:pt x="918" y="561"/>
                  </a:cubicBezTo>
                  <a:cubicBezTo>
                    <a:pt x="953" y="441"/>
                    <a:pt x="918" y="334"/>
                    <a:pt x="858" y="227"/>
                  </a:cubicBezTo>
                  <a:cubicBezTo>
                    <a:pt x="799" y="132"/>
                    <a:pt x="715" y="49"/>
                    <a:pt x="596" y="25"/>
                  </a:cubicBezTo>
                  <a:cubicBezTo>
                    <a:pt x="584" y="25"/>
                    <a:pt x="560" y="13"/>
                    <a:pt x="549" y="13"/>
                  </a:cubicBezTo>
                  <a:cubicBezTo>
                    <a:pt x="513" y="5"/>
                    <a:pt x="479" y="1"/>
                    <a:pt x="4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94675" y="3924725"/>
              <a:ext cx="25325" cy="23725"/>
            </a:xfrm>
            <a:custGeom>
              <a:avLst/>
              <a:gdLst/>
              <a:ahLst/>
              <a:cxnLst/>
              <a:rect l="l" t="t" r="r" b="b"/>
              <a:pathLst>
                <a:path w="1013" h="949" extrusionOk="0">
                  <a:moveTo>
                    <a:pt x="524" y="0"/>
                  </a:moveTo>
                  <a:cubicBezTo>
                    <a:pt x="417" y="0"/>
                    <a:pt x="334" y="36"/>
                    <a:pt x="239" y="96"/>
                  </a:cubicBezTo>
                  <a:cubicBezTo>
                    <a:pt x="131" y="167"/>
                    <a:pt x="60" y="274"/>
                    <a:pt x="48" y="393"/>
                  </a:cubicBezTo>
                  <a:cubicBezTo>
                    <a:pt x="0" y="643"/>
                    <a:pt x="167" y="893"/>
                    <a:pt x="429" y="941"/>
                  </a:cubicBezTo>
                  <a:cubicBezTo>
                    <a:pt x="459" y="946"/>
                    <a:pt x="489" y="949"/>
                    <a:pt x="518" y="949"/>
                  </a:cubicBezTo>
                  <a:cubicBezTo>
                    <a:pt x="746" y="949"/>
                    <a:pt x="946" y="792"/>
                    <a:pt x="989" y="560"/>
                  </a:cubicBezTo>
                  <a:cubicBezTo>
                    <a:pt x="1012" y="405"/>
                    <a:pt x="977" y="238"/>
                    <a:pt x="870" y="143"/>
                  </a:cubicBezTo>
                  <a:cubicBezTo>
                    <a:pt x="774" y="84"/>
                    <a:pt x="691" y="24"/>
                    <a:pt x="58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464775" y="4572300"/>
              <a:ext cx="35450" cy="32975"/>
            </a:xfrm>
            <a:custGeom>
              <a:avLst/>
              <a:gdLst/>
              <a:ahLst/>
              <a:cxnLst/>
              <a:rect l="l" t="t" r="r" b="b"/>
              <a:pathLst>
                <a:path w="1418" h="1319" extrusionOk="0">
                  <a:moveTo>
                    <a:pt x="729" y="1"/>
                  </a:moveTo>
                  <a:cubicBezTo>
                    <a:pt x="680" y="1"/>
                    <a:pt x="630" y="9"/>
                    <a:pt x="584" y="29"/>
                  </a:cubicBezTo>
                  <a:cubicBezTo>
                    <a:pt x="525" y="41"/>
                    <a:pt x="477" y="53"/>
                    <a:pt x="418" y="89"/>
                  </a:cubicBezTo>
                  <a:cubicBezTo>
                    <a:pt x="322" y="136"/>
                    <a:pt x="251" y="208"/>
                    <a:pt x="191" y="279"/>
                  </a:cubicBezTo>
                  <a:cubicBezTo>
                    <a:pt x="132" y="351"/>
                    <a:pt x="84" y="446"/>
                    <a:pt x="72" y="553"/>
                  </a:cubicBezTo>
                  <a:cubicBezTo>
                    <a:pt x="1" y="910"/>
                    <a:pt x="251" y="1267"/>
                    <a:pt x="608" y="1303"/>
                  </a:cubicBezTo>
                  <a:cubicBezTo>
                    <a:pt x="653" y="1314"/>
                    <a:pt x="698" y="1319"/>
                    <a:pt x="743" y="1319"/>
                  </a:cubicBezTo>
                  <a:cubicBezTo>
                    <a:pt x="1051" y="1319"/>
                    <a:pt x="1328" y="1079"/>
                    <a:pt x="1370" y="767"/>
                  </a:cubicBezTo>
                  <a:cubicBezTo>
                    <a:pt x="1418" y="565"/>
                    <a:pt x="1358" y="374"/>
                    <a:pt x="1215" y="220"/>
                  </a:cubicBezTo>
                  <a:cubicBezTo>
                    <a:pt x="1180" y="160"/>
                    <a:pt x="1096" y="100"/>
                    <a:pt x="1001" y="53"/>
                  </a:cubicBezTo>
                  <a:cubicBezTo>
                    <a:pt x="953" y="41"/>
                    <a:pt x="918" y="29"/>
                    <a:pt x="882" y="17"/>
                  </a:cubicBezTo>
                  <a:lnTo>
                    <a:pt x="846" y="17"/>
                  </a:lnTo>
                  <a:cubicBezTo>
                    <a:pt x="809" y="6"/>
                    <a:pt x="769" y="1"/>
                    <a:pt x="72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403775" y="3934525"/>
              <a:ext cx="13700" cy="13725"/>
            </a:xfrm>
            <a:custGeom>
              <a:avLst/>
              <a:gdLst/>
              <a:ahLst/>
              <a:cxnLst/>
              <a:rect l="l" t="t" r="r" b="b"/>
              <a:pathLst>
                <a:path w="548" h="549" extrusionOk="0">
                  <a:moveTo>
                    <a:pt x="295" y="0"/>
                  </a:moveTo>
                  <a:cubicBezTo>
                    <a:pt x="163" y="0"/>
                    <a:pt x="45" y="82"/>
                    <a:pt x="12" y="227"/>
                  </a:cubicBezTo>
                  <a:lnTo>
                    <a:pt x="12" y="251"/>
                  </a:lnTo>
                  <a:cubicBezTo>
                    <a:pt x="0" y="406"/>
                    <a:pt x="72" y="537"/>
                    <a:pt x="226" y="549"/>
                  </a:cubicBezTo>
                  <a:lnTo>
                    <a:pt x="250" y="549"/>
                  </a:lnTo>
                  <a:cubicBezTo>
                    <a:pt x="369" y="549"/>
                    <a:pt x="488" y="489"/>
                    <a:pt x="524" y="370"/>
                  </a:cubicBezTo>
                  <a:cubicBezTo>
                    <a:pt x="524" y="358"/>
                    <a:pt x="536" y="346"/>
                    <a:pt x="536" y="323"/>
                  </a:cubicBezTo>
                  <a:cubicBezTo>
                    <a:pt x="548" y="251"/>
                    <a:pt x="536" y="180"/>
                    <a:pt x="488" y="120"/>
                  </a:cubicBezTo>
                  <a:cubicBezTo>
                    <a:pt x="476" y="108"/>
                    <a:pt x="453" y="73"/>
                    <a:pt x="441" y="61"/>
                  </a:cubicBezTo>
                  <a:cubicBezTo>
                    <a:pt x="417" y="25"/>
                    <a:pt x="369" y="13"/>
                    <a:pt x="322" y="1"/>
                  </a:cubicBezTo>
                  <a:cubicBezTo>
                    <a:pt x="313" y="0"/>
                    <a:pt x="304" y="0"/>
                    <a:pt x="29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161475" y="3834275"/>
              <a:ext cx="13725" cy="13075"/>
            </a:xfrm>
            <a:custGeom>
              <a:avLst/>
              <a:gdLst/>
              <a:ahLst/>
              <a:cxnLst/>
              <a:rect l="l" t="t" r="r" b="b"/>
              <a:pathLst>
                <a:path w="549" h="523" extrusionOk="0">
                  <a:moveTo>
                    <a:pt x="255" y="1"/>
                  </a:moveTo>
                  <a:cubicBezTo>
                    <a:pt x="211" y="1"/>
                    <a:pt x="165" y="18"/>
                    <a:pt x="131" y="35"/>
                  </a:cubicBezTo>
                  <a:cubicBezTo>
                    <a:pt x="60" y="70"/>
                    <a:pt x="0" y="142"/>
                    <a:pt x="0" y="213"/>
                  </a:cubicBezTo>
                  <a:lnTo>
                    <a:pt x="0" y="332"/>
                  </a:lnTo>
                  <a:lnTo>
                    <a:pt x="0" y="344"/>
                  </a:lnTo>
                  <a:cubicBezTo>
                    <a:pt x="36" y="439"/>
                    <a:pt x="108" y="511"/>
                    <a:pt x="215" y="523"/>
                  </a:cubicBezTo>
                  <a:lnTo>
                    <a:pt x="334" y="523"/>
                  </a:lnTo>
                  <a:cubicBezTo>
                    <a:pt x="358" y="511"/>
                    <a:pt x="405" y="499"/>
                    <a:pt x="429" y="487"/>
                  </a:cubicBezTo>
                  <a:cubicBezTo>
                    <a:pt x="489" y="439"/>
                    <a:pt x="524" y="380"/>
                    <a:pt x="536" y="320"/>
                  </a:cubicBezTo>
                  <a:cubicBezTo>
                    <a:pt x="548" y="249"/>
                    <a:pt x="536" y="189"/>
                    <a:pt x="512" y="142"/>
                  </a:cubicBezTo>
                  <a:cubicBezTo>
                    <a:pt x="465" y="70"/>
                    <a:pt x="405" y="23"/>
                    <a:pt x="310" y="11"/>
                  </a:cubicBezTo>
                  <a:cubicBezTo>
                    <a:pt x="293" y="4"/>
                    <a:pt x="274" y="1"/>
                    <a:pt x="2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281425" y="3778100"/>
              <a:ext cx="13425" cy="13675"/>
            </a:xfrm>
            <a:custGeom>
              <a:avLst/>
              <a:gdLst/>
              <a:ahLst/>
              <a:cxnLst/>
              <a:rect l="l" t="t" r="r" b="b"/>
              <a:pathLst>
                <a:path w="537" h="547" extrusionOk="0">
                  <a:moveTo>
                    <a:pt x="266" y="1"/>
                  </a:moveTo>
                  <a:cubicBezTo>
                    <a:pt x="144" y="1"/>
                    <a:pt x="33" y="99"/>
                    <a:pt x="13" y="234"/>
                  </a:cubicBezTo>
                  <a:cubicBezTo>
                    <a:pt x="1" y="305"/>
                    <a:pt x="13" y="365"/>
                    <a:pt x="60" y="424"/>
                  </a:cubicBezTo>
                  <a:cubicBezTo>
                    <a:pt x="84" y="484"/>
                    <a:pt x="143" y="531"/>
                    <a:pt x="215" y="543"/>
                  </a:cubicBezTo>
                  <a:cubicBezTo>
                    <a:pt x="231" y="546"/>
                    <a:pt x="247" y="547"/>
                    <a:pt x="262" y="547"/>
                  </a:cubicBezTo>
                  <a:cubicBezTo>
                    <a:pt x="398" y="547"/>
                    <a:pt x="515" y="456"/>
                    <a:pt x="536" y="317"/>
                  </a:cubicBezTo>
                  <a:lnTo>
                    <a:pt x="536" y="198"/>
                  </a:lnTo>
                  <a:cubicBezTo>
                    <a:pt x="501" y="91"/>
                    <a:pt x="429" y="19"/>
                    <a:pt x="322" y="7"/>
                  </a:cubicBezTo>
                  <a:cubicBezTo>
                    <a:pt x="303" y="3"/>
                    <a:pt x="285" y="1"/>
                    <a:pt x="26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725700" y="3689500"/>
              <a:ext cx="14625" cy="13575"/>
            </a:xfrm>
            <a:custGeom>
              <a:avLst/>
              <a:gdLst/>
              <a:ahLst/>
              <a:cxnLst/>
              <a:rect l="l" t="t" r="r" b="b"/>
              <a:pathLst>
                <a:path w="585" h="543" extrusionOk="0">
                  <a:moveTo>
                    <a:pt x="305" y="0"/>
                  </a:moveTo>
                  <a:cubicBezTo>
                    <a:pt x="175" y="0"/>
                    <a:pt x="47" y="100"/>
                    <a:pt x="36" y="230"/>
                  </a:cubicBezTo>
                  <a:cubicBezTo>
                    <a:pt x="1" y="384"/>
                    <a:pt x="108" y="527"/>
                    <a:pt x="263" y="539"/>
                  </a:cubicBezTo>
                  <a:cubicBezTo>
                    <a:pt x="277" y="542"/>
                    <a:pt x="292" y="543"/>
                    <a:pt x="307" y="543"/>
                  </a:cubicBezTo>
                  <a:cubicBezTo>
                    <a:pt x="436" y="543"/>
                    <a:pt x="561" y="453"/>
                    <a:pt x="572" y="325"/>
                  </a:cubicBezTo>
                  <a:cubicBezTo>
                    <a:pt x="584" y="182"/>
                    <a:pt x="501" y="39"/>
                    <a:pt x="346" y="3"/>
                  </a:cubicBezTo>
                  <a:cubicBezTo>
                    <a:pt x="332" y="1"/>
                    <a:pt x="319" y="0"/>
                    <a:pt x="30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008050" y="3646000"/>
              <a:ext cx="14325" cy="13600"/>
            </a:xfrm>
            <a:custGeom>
              <a:avLst/>
              <a:gdLst/>
              <a:ahLst/>
              <a:cxnLst/>
              <a:rect l="l" t="t" r="r" b="b"/>
              <a:pathLst>
                <a:path w="573" h="544" extrusionOk="0">
                  <a:moveTo>
                    <a:pt x="295" y="1"/>
                  </a:moveTo>
                  <a:cubicBezTo>
                    <a:pt x="233" y="1"/>
                    <a:pt x="166" y="18"/>
                    <a:pt x="120" y="65"/>
                  </a:cubicBezTo>
                  <a:cubicBezTo>
                    <a:pt x="96" y="88"/>
                    <a:pt x="60" y="124"/>
                    <a:pt x="48" y="148"/>
                  </a:cubicBezTo>
                  <a:cubicBezTo>
                    <a:pt x="36" y="172"/>
                    <a:pt x="36" y="196"/>
                    <a:pt x="13" y="231"/>
                  </a:cubicBezTo>
                  <a:cubicBezTo>
                    <a:pt x="1" y="315"/>
                    <a:pt x="36" y="386"/>
                    <a:pt x="72" y="446"/>
                  </a:cubicBezTo>
                  <a:cubicBezTo>
                    <a:pt x="120" y="493"/>
                    <a:pt x="167" y="529"/>
                    <a:pt x="239" y="541"/>
                  </a:cubicBezTo>
                  <a:lnTo>
                    <a:pt x="275" y="541"/>
                  </a:lnTo>
                  <a:cubicBezTo>
                    <a:pt x="286" y="542"/>
                    <a:pt x="298" y="543"/>
                    <a:pt x="310" y="543"/>
                  </a:cubicBezTo>
                  <a:cubicBezTo>
                    <a:pt x="393" y="543"/>
                    <a:pt x="471" y="507"/>
                    <a:pt x="513" y="434"/>
                  </a:cubicBezTo>
                  <a:cubicBezTo>
                    <a:pt x="536" y="410"/>
                    <a:pt x="548" y="362"/>
                    <a:pt x="548" y="327"/>
                  </a:cubicBezTo>
                  <a:cubicBezTo>
                    <a:pt x="572" y="291"/>
                    <a:pt x="548" y="231"/>
                    <a:pt x="536" y="184"/>
                  </a:cubicBezTo>
                  <a:cubicBezTo>
                    <a:pt x="525" y="124"/>
                    <a:pt x="477" y="65"/>
                    <a:pt x="417" y="29"/>
                  </a:cubicBezTo>
                  <a:cubicBezTo>
                    <a:pt x="394" y="17"/>
                    <a:pt x="370" y="5"/>
                    <a:pt x="346" y="5"/>
                  </a:cubicBezTo>
                  <a:cubicBezTo>
                    <a:pt x="330" y="2"/>
                    <a:pt x="313" y="1"/>
                    <a:pt x="29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802500" y="3765075"/>
              <a:ext cx="14600" cy="13325"/>
            </a:xfrm>
            <a:custGeom>
              <a:avLst/>
              <a:gdLst/>
              <a:ahLst/>
              <a:cxnLst/>
              <a:rect l="l" t="t" r="r" b="b"/>
              <a:pathLst>
                <a:path w="584" h="533" extrusionOk="0">
                  <a:moveTo>
                    <a:pt x="272" y="0"/>
                  </a:moveTo>
                  <a:cubicBezTo>
                    <a:pt x="159" y="0"/>
                    <a:pt x="54" y="69"/>
                    <a:pt x="12" y="183"/>
                  </a:cubicBezTo>
                  <a:cubicBezTo>
                    <a:pt x="12" y="195"/>
                    <a:pt x="0" y="219"/>
                    <a:pt x="0" y="219"/>
                  </a:cubicBezTo>
                  <a:cubicBezTo>
                    <a:pt x="0" y="362"/>
                    <a:pt x="84" y="517"/>
                    <a:pt x="239" y="528"/>
                  </a:cubicBezTo>
                  <a:cubicBezTo>
                    <a:pt x="255" y="531"/>
                    <a:pt x="273" y="533"/>
                    <a:pt x="291" y="533"/>
                  </a:cubicBezTo>
                  <a:cubicBezTo>
                    <a:pt x="347" y="533"/>
                    <a:pt x="405" y="517"/>
                    <a:pt x="441" y="481"/>
                  </a:cubicBezTo>
                  <a:cubicBezTo>
                    <a:pt x="489" y="433"/>
                    <a:pt x="536" y="397"/>
                    <a:pt x="548" y="314"/>
                  </a:cubicBezTo>
                  <a:cubicBezTo>
                    <a:pt x="584" y="171"/>
                    <a:pt x="489" y="40"/>
                    <a:pt x="346" y="5"/>
                  </a:cubicBezTo>
                  <a:lnTo>
                    <a:pt x="322" y="5"/>
                  </a:lnTo>
                  <a:cubicBezTo>
                    <a:pt x="305" y="1"/>
                    <a:pt x="288" y="0"/>
                    <a:pt x="27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6023950" y="3621525"/>
              <a:ext cx="14325" cy="13675"/>
            </a:xfrm>
            <a:custGeom>
              <a:avLst/>
              <a:gdLst/>
              <a:ahLst/>
              <a:cxnLst/>
              <a:rect l="l" t="t" r="r" b="b"/>
              <a:pathLst>
                <a:path w="573" h="547" extrusionOk="0">
                  <a:moveTo>
                    <a:pt x="262" y="1"/>
                  </a:moveTo>
                  <a:cubicBezTo>
                    <a:pt x="132" y="1"/>
                    <a:pt x="23" y="98"/>
                    <a:pt x="13" y="222"/>
                  </a:cubicBezTo>
                  <a:cubicBezTo>
                    <a:pt x="1" y="377"/>
                    <a:pt x="72" y="520"/>
                    <a:pt x="239" y="544"/>
                  </a:cubicBezTo>
                  <a:cubicBezTo>
                    <a:pt x="252" y="546"/>
                    <a:pt x="266" y="547"/>
                    <a:pt x="279" y="547"/>
                  </a:cubicBezTo>
                  <a:cubicBezTo>
                    <a:pt x="410" y="547"/>
                    <a:pt x="538" y="447"/>
                    <a:pt x="548" y="317"/>
                  </a:cubicBezTo>
                  <a:cubicBezTo>
                    <a:pt x="572" y="163"/>
                    <a:pt x="465" y="20"/>
                    <a:pt x="322" y="8"/>
                  </a:cubicBezTo>
                  <a:cubicBezTo>
                    <a:pt x="302" y="3"/>
                    <a:pt x="282" y="1"/>
                    <a:pt x="26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716175" y="3810850"/>
              <a:ext cx="13725" cy="13675"/>
            </a:xfrm>
            <a:custGeom>
              <a:avLst/>
              <a:gdLst/>
              <a:ahLst/>
              <a:cxnLst/>
              <a:rect l="l" t="t" r="r" b="b"/>
              <a:pathLst>
                <a:path w="549" h="547" extrusionOk="0">
                  <a:moveTo>
                    <a:pt x="266" y="0"/>
                  </a:moveTo>
                  <a:cubicBezTo>
                    <a:pt x="141" y="0"/>
                    <a:pt x="23" y="99"/>
                    <a:pt x="13" y="233"/>
                  </a:cubicBezTo>
                  <a:lnTo>
                    <a:pt x="13" y="257"/>
                  </a:lnTo>
                  <a:cubicBezTo>
                    <a:pt x="1" y="388"/>
                    <a:pt x="84" y="507"/>
                    <a:pt x="227" y="543"/>
                  </a:cubicBezTo>
                  <a:cubicBezTo>
                    <a:pt x="242" y="545"/>
                    <a:pt x="256" y="547"/>
                    <a:pt x="271" y="547"/>
                  </a:cubicBezTo>
                  <a:cubicBezTo>
                    <a:pt x="400" y="547"/>
                    <a:pt x="526" y="456"/>
                    <a:pt x="536" y="317"/>
                  </a:cubicBezTo>
                  <a:cubicBezTo>
                    <a:pt x="548" y="198"/>
                    <a:pt x="501" y="79"/>
                    <a:pt x="394" y="31"/>
                  </a:cubicBezTo>
                  <a:cubicBezTo>
                    <a:pt x="370" y="19"/>
                    <a:pt x="358" y="7"/>
                    <a:pt x="322" y="7"/>
                  </a:cubicBezTo>
                  <a:cubicBezTo>
                    <a:pt x="303" y="2"/>
                    <a:pt x="285" y="0"/>
                    <a:pt x="2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2"/>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txBox="1">
            <a:spLocks noGrp="1"/>
          </p:cNvSpPr>
          <p:nvPr>
            <p:ph type="ctrTitle"/>
          </p:nvPr>
        </p:nvSpPr>
        <p:spPr>
          <a:xfrm>
            <a:off x="3639669" y="1194200"/>
            <a:ext cx="4849500" cy="2469300"/>
          </a:xfrm>
          <a:prstGeom prst="rect">
            <a:avLst/>
          </a:prstGeom>
        </p:spPr>
        <p:txBody>
          <a:bodyPr spcFirstLastPara="1" wrap="square" lIns="91425" tIns="91425" rIns="91425" bIns="91425" anchor="t" anchorCtr="0">
            <a:noAutofit/>
          </a:bodyPr>
          <a:lstStyle>
            <a:lvl1pPr lvl="0" algn="l">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93" name="Google Shape;93;p2"/>
          <p:cNvSpPr txBox="1">
            <a:spLocks noGrp="1"/>
          </p:cNvSpPr>
          <p:nvPr>
            <p:ph type="subTitle" idx="1"/>
          </p:nvPr>
        </p:nvSpPr>
        <p:spPr>
          <a:xfrm>
            <a:off x="3639669" y="3663500"/>
            <a:ext cx="48495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94" name="Google Shape;94;p2"/>
          <p:cNvGrpSpPr/>
          <p:nvPr/>
        </p:nvGrpSpPr>
        <p:grpSpPr>
          <a:xfrm flipH="1">
            <a:off x="8" y="1"/>
            <a:ext cx="4198961" cy="2036907"/>
            <a:chOff x="4643125" y="3610400"/>
            <a:chExt cx="2050875" cy="994875"/>
          </a:xfrm>
        </p:grpSpPr>
        <p:sp>
          <p:nvSpPr>
            <p:cNvPr id="95" name="Google Shape;95;p2"/>
            <p:cNvSpPr/>
            <p:nvPr/>
          </p:nvSpPr>
          <p:spPr>
            <a:xfrm>
              <a:off x="5600100" y="3665175"/>
              <a:ext cx="147050" cy="30375"/>
            </a:xfrm>
            <a:custGeom>
              <a:avLst/>
              <a:gdLst/>
              <a:ahLst/>
              <a:cxnLst/>
              <a:rect l="l" t="t" r="r" b="b"/>
              <a:pathLst>
                <a:path w="5882" h="1215" extrusionOk="0">
                  <a:moveTo>
                    <a:pt x="5810" y="0"/>
                  </a:moveTo>
                  <a:lnTo>
                    <a:pt x="72" y="905"/>
                  </a:lnTo>
                  <a:lnTo>
                    <a:pt x="0" y="1214"/>
                  </a:lnTo>
                  <a:lnTo>
                    <a:pt x="5882" y="286"/>
                  </a:lnTo>
                  <a:cubicBezTo>
                    <a:pt x="5834" y="191"/>
                    <a:pt x="5799" y="107"/>
                    <a:pt x="581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504550" y="3688675"/>
              <a:ext cx="89625" cy="20275"/>
            </a:xfrm>
            <a:custGeom>
              <a:avLst/>
              <a:gdLst/>
              <a:ahLst/>
              <a:cxnLst/>
              <a:rect l="l" t="t" r="r" b="b"/>
              <a:pathLst>
                <a:path w="3585" h="811" extrusionOk="0">
                  <a:moveTo>
                    <a:pt x="3584" y="1"/>
                  </a:moveTo>
                  <a:lnTo>
                    <a:pt x="0" y="560"/>
                  </a:lnTo>
                  <a:lnTo>
                    <a:pt x="0" y="655"/>
                  </a:lnTo>
                  <a:lnTo>
                    <a:pt x="262" y="810"/>
                  </a:lnTo>
                  <a:lnTo>
                    <a:pt x="3513" y="310"/>
                  </a:lnTo>
                  <a:lnTo>
                    <a:pt x="35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497700" y="3708925"/>
              <a:ext cx="25" cy="625"/>
            </a:xfrm>
            <a:custGeom>
              <a:avLst/>
              <a:gdLst/>
              <a:ahLst/>
              <a:cxnLst/>
              <a:rect l="l" t="t" r="r" b="b"/>
              <a:pathLst>
                <a:path w="1" h="25" extrusionOk="0">
                  <a:moveTo>
                    <a:pt x="0" y="0"/>
                  </a:moveTo>
                  <a:cubicBezTo>
                    <a:pt x="0" y="0"/>
                    <a:pt x="0" y="24"/>
                    <a:pt x="0" y="0"/>
                  </a:cubicBezTo>
                  <a:cubicBezTo>
                    <a:pt x="0" y="24"/>
                    <a:pt x="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498600" y="371010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497400" y="3708925"/>
              <a:ext cx="325" cy="25"/>
            </a:xfrm>
            <a:custGeom>
              <a:avLst/>
              <a:gdLst/>
              <a:ahLst/>
              <a:cxnLst/>
              <a:rect l="l" t="t" r="r" b="b"/>
              <a:pathLst>
                <a:path w="13" h="1" extrusionOk="0">
                  <a:moveTo>
                    <a:pt x="1" y="0"/>
                  </a:moveTo>
                  <a:cubicBezTo>
                    <a:pt x="12" y="0"/>
                    <a:pt x="12" y="0"/>
                    <a:pt x="1" y="0"/>
                  </a:cubicBezTo>
                  <a:cubicBezTo>
                    <a:pt x="12" y="0"/>
                    <a:pt x="12" y="0"/>
                    <a:pt x="1" y="0"/>
                  </a:cubicBezTo>
                  <a:cubicBezTo>
                    <a:pt x="12" y="0"/>
                    <a:pt x="1"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498000" y="3709525"/>
              <a:ext cx="925" cy="300"/>
            </a:xfrm>
            <a:custGeom>
              <a:avLst/>
              <a:gdLst/>
              <a:ahLst/>
              <a:cxnLst/>
              <a:rect l="l" t="t" r="r" b="b"/>
              <a:pathLst>
                <a:path w="37" h="12" extrusionOk="0">
                  <a:moveTo>
                    <a:pt x="0" y="0"/>
                  </a:moveTo>
                  <a:cubicBezTo>
                    <a:pt x="0" y="12"/>
                    <a:pt x="24" y="12"/>
                    <a:pt x="36" y="12"/>
                  </a:cubicBezTo>
                  <a:lnTo>
                    <a:pt x="36" y="12"/>
                  </a:lnTo>
                  <a:cubicBezTo>
                    <a:pt x="24" y="12"/>
                    <a:pt x="0" y="12"/>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497100" y="3707125"/>
              <a:ext cx="25" cy="325"/>
            </a:xfrm>
            <a:custGeom>
              <a:avLst/>
              <a:gdLst/>
              <a:ahLst/>
              <a:cxnLst/>
              <a:rect l="l" t="t" r="r" b="b"/>
              <a:pathLst>
                <a:path w="1" h="13" extrusionOk="0">
                  <a:moveTo>
                    <a:pt x="1" y="1"/>
                  </a:moveTo>
                  <a:cubicBezTo>
                    <a:pt x="1" y="13"/>
                    <a:pt x="1" y="13"/>
                    <a:pt x="1" y="1"/>
                  </a:cubicBezTo>
                  <a:lnTo>
                    <a:pt x="1" y="13"/>
                  </a:lnTo>
                  <a:lnTo>
                    <a:pt x="1"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695050" y="3824700"/>
              <a:ext cx="212250" cy="130700"/>
            </a:xfrm>
            <a:custGeom>
              <a:avLst/>
              <a:gdLst/>
              <a:ahLst/>
              <a:cxnLst/>
              <a:rect l="l" t="t" r="r" b="b"/>
              <a:pathLst>
                <a:path w="8490" h="5228" extrusionOk="0">
                  <a:moveTo>
                    <a:pt x="298" y="1"/>
                  </a:moveTo>
                  <a:lnTo>
                    <a:pt x="0" y="167"/>
                  </a:lnTo>
                  <a:lnTo>
                    <a:pt x="8370" y="5228"/>
                  </a:lnTo>
                  <a:cubicBezTo>
                    <a:pt x="8382" y="5132"/>
                    <a:pt x="8430" y="5061"/>
                    <a:pt x="8489" y="4989"/>
                  </a:cubicBezTo>
                  <a:lnTo>
                    <a:pt x="8466" y="4930"/>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583725" y="3754175"/>
              <a:ext cx="111650" cy="70250"/>
            </a:xfrm>
            <a:custGeom>
              <a:avLst/>
              <a:gdLst/>
              <a:ahLst/>
              <a:cxnLst/>
              <a:rect l="l" t="t" r="r" b="b"/>
              <a:pathLst>
                <a:path w="4466" h="2810" extrusionOk="0">
                  <a:moveTo>
                    <a:pt x="72" y="0"/>
                  </a:moveTo>
                  <a:lnTo>
                    <a:pt x="0" y="298"/>
                  </a:lnTo>
                  <a:lnTo>
                    <a:pt x="4168" y="2810"/>
                  </a:lnTo>
                  <a:lnTo>
                    <a:pt x="4465" y="2643"/>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498600" y="3705050"/>
              <a:ext cx="80375" cy="52400"/>
            </a:xfrm>
            <a:custGeom>
              <a:avLst/>
              <a:gdLst/>
              <a:ahLst/>
              <a:cxnLst/>
              <a:rect l="l" t="t" r="r" b="b"/>
              <a:pathLst>
                <a:path w="3215" h="2096" extrusionOk="0">
                  <a:moveTo>
                    <a:pt x="0" y="203"/>
                  </a:moveTo>
                  <a:cubicBezTo>
                    <a:pt x="18" y="212"/>
                    <a:pt x="44" y="228"/>
                    <a:pt x="65" y="235"/>
                  </a:cubicBezTo>
                  <a:lnTo>
                    <a:pt x="65" y="235"/>
                  </a:lnTo>
                  <a:lnTo>
                    <a:pt x="12" y="203"/>
                  </a:lnTo>
                  <a:close/>
                  <a:moveTo>
                    <a:pt x="238" y="0"/>
                  </a:moveTo>
                  <a:lnTo>
                    <a:pt x="238" y="84"/>
                  </a:lnTo>
                  <a:cubicBezTo>
                    <a:pt x="238" y="155"/>
                    <a:pt x="179" y="239"/>
                    <a:pt x="84" y="239"/>
                  </a:cubicBezTo>
                  <a:cubicBezTo>
                    <a:pt x="78" y="239"/>
                    <a:pt x="72" y="237"/>
                    <a:pt x="65" y="235"/>
                  </a:cubicBezTo>
                  <a:lnTo>
                    <a:pt x="65" y="235"/>
                  </a:lnTo>
                  <a:lnTo>
                    <a:pt x="3132" y="2096"/>
                  </a:lnTo>
                  <a:lnTo>
                    <a:pt x="3215" y="1798"/>
                  </a:lnTo>
                  <a:lnTo>
                    <a:pt x="500" y="155"/>
                  </a:ln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5497100" y="37080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5498600" y="37101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497700" y="3708925"/>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4643125" y="3610700"/>
              <a:ext cx="30400" cy="48250"/>
            </a:xfrm>
            <a:custGeom>
              <a:avLst/>
              <a:gdLst/>
              <a:ahLst/>
              <a:cxnLst/>
              <a:rect l="l" t="t" r="r" b="b"/>
              <a:pathLst>
                <a:path w="1216" h="1930" extrusionOk="0">
                  <a:moveTo>
                    <a:pt x="1" y="0"/>
                  </a:moveTo>
                  <a:lnTo>
                    <a:pt x="953" y="1929"/>
                  </a:lnTo>
                  <a:lnTo>
                    <a:pt x="1215" y="1810"/>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4743450" y="3642850"/>
              <a:ext cx="94675" cy="72950"/>
            </a:xfrm>
            <a:custGeom>
              <a:avLst/>
              <a:gdLst/>
              <a:ahLst/>
              <a:cxnLst/>
              <a:rect l="l" t="t" r="r" b="b"/>
              <a:pathLst>
                <a:path w="3787" h="2918" extrusionOk="0">
                  <a:moveTo>
                    <a:pt x="179" y="0"/>
                  </a:moveTo>
                  <a:cubicBezTo>
                    <a:pt x="155" y="107"/>
                    <a:pt x="95" y="179"/>
                    <a:pt x="0" y="238"/>
                  </a:cubicBezTo>
                  <a:lnTo>
                    <a:pt x="3627" y="2879"/>
                  </a:lnTo>
                  <a:lnTo>
                    <a:pt x="3627" y="2879"/>
                  </a:lnTo>
                  <a:cubicBezTo>
                    <a:pt x="3622" y="2872"/>
                    <a:pt x="3620" y="2864"/>
                    <a:pt x="3620" y="2858"/>
                  </a:cubicBezTo>
                  <a:cubicBezTo>
                    <a:pt x="3596" y="2786"/>
                    <a:pt x="3631" y="2691"/>
                    <a:pt x="3715" y="2667"/>
                  </a:cubicBezTo>
                  <a:lnTo>
                    <a:pt x="3786" y="2631"/>
                  </a:lnTo>
                  <a:lnTo>
                    <a:pt x="179" y="0"/>
                  </a:lnTo>
                  <a:close/>
                  <a:moveTo>
                    <a:pt x="3627" y="2879"/>
                  </a:moveTo>
                  <a:lnTo>
                    <a:pt x="3627" y="2879"/>
                  </a:lnTo>
                  <a:cubicBezTo>
                    <a:pt x="3638" y="2898"/>
                    <a:pt x="3662" y="2917"/>
                    <a:pt x="3679" y="2917"/>
                  </a:cubicBezTo>
                  <a:lnTo>
                    <a:pt x="3627" y="2879"/>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4835125" y="3716075"/>
              <a:ext cx="600" cy="300"/>
            </a:xfrm>
            <a:custGeom>
              <a:avLst/>
              <a:gdLst/>
              <a:ahLst/>
              <a:cxnLst/>
              <a:rect l="l" t="t" r="r" b="b"/>
              <a:pathLst>
                <a:path w="24" h="12" extrusionOk="0">
                  <a:moveTo>
                    <a:pt x="0" y="0"/>
                  </a:moveTo>
                  <a:cubicBezTo>
                    <a:pt x="12" y="0"/>
                    <a:pt x="12" y="12"/>
                    <a:pt x="24" y="12"/>
                  </a:cubicBezTo>
                  <a:cubicBezTo>
                    <a:pt x="12" y="12"/>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4833325" y="3649975"/>
              <a:ext cx="176825" cy="67000"/>
            </a:xfrm>
            <a:custGeom>
              <a:avLst/>
              <a:gdLst/>
              <a:ahLst/>
              <a:cxnLst/>
              <a:rect l="l" t="t" r="r" b="b"/>
              <a:pathLst>
                <a:path w="7073" h="2680" extrusionOk="0">
                  <a:moveTo>
                    <a:pt x="7049" y="1"/>
                  </a:moveTo>
                  <a:lnTo>
                    <a:pt x="191" y="2358"/>
                  </a:lnTo>
                  <a:lnTo>
                    <a:pt x="120" y="2394"/>
                  </a:lnTo>
                  <a:cubicBezTo>
                    <a:pt x="36" y="2418"/>
                    <a:pt x="1" y="2501"/>
                    <a:pt x="25" y="2584"/>
                  </a:cubicBezTo>
                  <a:cubicBezTo>
                    <a:pt x="36" y="2620"/>
                    <a:pt x="60" y="2644"/>
                    <a:pt x="84" y="2656"/>
                  </a:cubicBezTo>
                  <a:cubicBezTo>
                    <a:pt x="96" y="2656"/>
                    <a:pt x="96" y="2680"/>
                    <a:pt x="120" y="2680"/>
                  </a:cubicBezTo>
                  <a:lnTo>
                    <a:pt x="215" y="2680"/>
                  </a:lnTo>
                  <a:lnTo>
                    <a:pt x="7073" y="310"/>
                  </a:lnTo>
                  <a:cubicBezTo>
                    <a:pt x="7025" y="239"/>
                    <a:pt x="7002" y="156"/>
                    <a:pt x="7025" y="72"/>
                  </a:cubicBezTo>
                  <a:cubicBezTo>
                    <a:pt x="7025" y="37"/>
                    <a:pt x="7037" y="25"/>
                    <a:pt x="70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4694925" y="3610700"/>
              <a:ext cx="34250" cy="24725"/>
            </a:xfrm>
            <a:custGeom>
              <a:avLst/>
              <a:gdLst/>
              <a:ahLst/>
              <a:cxnLst/>
              <a:rect l="l" t="t" r="r" b="b"/>
              <a:pathLst>
                <a:path w="1370" h="989" extrusionOk="0">
                  <a:moveTo>
                    <a:pt x="0" y="0"/>
                  </a:moveTo>
                  <a:lnTo>
                    <a:pt x="1119" y="988"/>
                  </a:lnTo>
                  <a:lnTo>
                    <a:pt x="1262" y="929"/>
                  </a:lnTo>
                  <a:cubicBezTo>
                    <a:pt x="1274" y="881"/>
                    <a:pt x="1322" y="834"/>
                    <a:pt x="1370" y="798"/>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4663675" y="3633900"/>
              <a:ext cx="62525" cy="32775"/>
            </a:xfrm>
            <a:custGeom>
              <a:avLst/>
              <a:gdLst/>
              <a:ahLst/>
              <a:cxnLst/>
              <a:rect l="l" t="t" r="r" b="b"/>
              <a:pathLst>
                <a:path w="2501" h="1311" extrusionOk="0">
                  <a:moveTo>
                    <a:pt x="2500" y="1"/>
                  </a:moveTo>
                  <a:lnTo>
                    <a:pt x="2358" y="60"/>
                  </a:lnTo>
                  <a:lnTo>
                    <a:pt x="381" y="894"/>
                  </a:lnTo>
                  <a:lnTo>
                    <a:pt x="119" y="1013"/>
                  </a:lnTo>
                  <a:lnTo>
                    <a:pt x="95" y="1025"/>
                  </a:lnTo>
                  <a:cubicBezTo>
                    <a:pt x="24" y="1061"/>
                    <a:pt x="0" y="1144"/>
                    <a:pt x="24" y="1215"/>
                  </a:cubicBezTo>
                  <a:cubicBezTo>
                    <a:pt x="36" y="1251"/>
                    <a:pt x="60" y="1263"/>
                    <a:pt x="72" y="1275"/>
                  </a:cubicBezTo>
                  <a:cubicBezTo>
                    <a:pt x="95" y="1299"/>
                    <a:pt x="119" y="1311"/>
                    <a:pt x="143" y="1311"/>
                  </a:cubicBezTo>
                  <a:cubicBezTo>
                    <a:pt x="131" y="1263"/>
                    <a:pt x="119" y="1215"/>
                    <a:pt x="131" y="1156"/>
                  </a:cubicBezTo>
                  <a:cubicBezTo>
                    <a:pt x="142" y="1040"/>
                    <a:pt x="245" y="961"/>
                    <a:pt x="352" y="961"/>
                  </a:cubicBezTo>
                  <a:cubicBezTo>
                    <a:pt x="366" y="961"/>
                    <a:pt x="379" y="963"/>
                    <a:pt x="393" y="965"/>
                  </a:cubicBezTo>
                  <a:cubicBezTo>
                    <a:pt x="488" y="977"/>
                    <a:pt x="560" y="1061"/>
                    <a:pt x="572" y="1132"/>
                  </a:cubicBezTo>
                  <a:lnTo>
                    <a:pt x="2453" y="346"/>
                  </a:lnTo>
                  <a:cubicBezTo>
                    <a:pt x="2453" y="287"/>
                    <a:pt x="2441" y="203"/>
                    <a:pt x="2453" y="132"/>
                  </a:cubicBezTo>
                  <a:cubicBezTo>
                    <a:pt x="2453" y="84"/>
                    <a:pt x="2477" y="49"/>
                    <a:pt x="250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4740175" y="3610700"/>
              <a:ext cx="60725" cy="22925"/>
            </a:xfrm>
            <a:custGeom>
              <a:avLst/>
              <a:gdLst/>
              <a:ahLst/>
              <a:cxnLst/>
              <a:rect l="l" t="t" r="r" b="b"/>
              <a:pathLst>
                <a:path w="2429" h="917" extrusionOk="0">
                  <a:moveTo>
                    <a:pt x="1667" y="0"/>
                  </a:moveTo>
                  <a:lnTo>
                    <a:pt x="0" y="703"/>
                  </a:lnTo>
                  <a:cubicBezTo>
                    <a:pt x="107" y="738"/>
                    <a:pt x="214" y="810"/>
                    <a:pt x="274" y="917"/>
                  </a:cubicBezTo>
                  <a:lnTo>
                    <a:pt x="2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4999125" y="3610700"/>
              <a:ext cx="19375" cy="36925"/>
            </a:xfrm>
            <a:custGeom>
              <a:avLst/>
              <a:gdLst/>
              <a:ahLst/>
              <a:cxnLst/>
              <a:rect l="l" t="t" r="r" b="b"/>
              <a:pathLst>
                <a:path w="775" h="1477" extrusionOk="0">
                  <a:moveTo>
                    <a:pt x="0" y="0"/>
                  </a:moveTo>
                  <a:lnTo>
                    <a:pt x="477" y="1477"/>
                  </a:lnTo>
                  <a:cubicBezTo>
                    <a:pt x="526" y="1437"/>
                    <a:pt x="584" y="1414"/>
                    <a:pt x="656" y="1414"/>
                  </a:cubicBezTo>
                  <a:cubicBezTo>
                    <a:pt x="671" y="1414"/>
                    <a:pt x="687" y="1415"/>
                    <a:pt x="703" y="1417"/>
                  </a:cubicBezTo>
                  <a:cubicBezTo>
                    <a:pt x="727" y="1417"/>
                    <a:pt x="762" y="1429"/>
                    <a:pt x="774" y="1453"/>
                  </a:cubicBez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5014900" y="3656825"/>
              <a:ext cx="92900" cy="270000"/>
            </a:xfrm>
            <a:custGeom>
              <a:avLst/>
              <a:gdLst/>
              <a:ahLst/>
              <a:cxnLst/>
              <a:rect l="l" t="t" r="r" b="b"/>
              <a:pathLst>
                <a:path w="3716" h="10800" extrusionOk="0">
                  <a:moveTo>
                    <a:pt x="239" y="1"/>
                  </a:moveTo>
                  <a:cubicBezTo>
                    <a:pt x="187" y="74"/>
                    <a:pt x="116" y="110"/>
                    <a:pt x="36" y="110"/>
                  </a:cubicBezTo>
                  <a:cubicBezTo>
                    <a:pt x="24" y="110"/>
                    <a:pt x="12" y="109"/>
                    <a:pt x="1" y="108"/>
                  </a:cubicBezTo>
                  <a:lnTo>
                    <a:pt x="1" y="108"/>
                  </a:lnTo>
                  <a:lnTo>
                    <a:pt x="3430" y="10800"/>
                  </a:lnTo>
                  <a:cubicBezTo>
                    <a:pt x="3513" y="10740"/>
                    <a:pt x="3608" y="10704"/>
                    <a:pt x="3715" y="10704"/>
                  </a:cubicBezTo>
                  <a:lnTo>
                    <a:pt x="274" y="24"/>
                  </a:lnTo>
                  <a:cubicBezTo>
                    <a:pt x="262" y="24"/>
                    <a:pt x="251" y="1"/>
                    <a:pt x="23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5021150" y="3610400"/>
              <a:ext cx="159875" cy="46900"/>
            </a:xfrm>
            <a:custGeom>
              <a:avLst/>
              <a:gdLst/>
              <a:ahLst/>
              <a:cxnLst/>
              <a:rect l="l" t="t" r="r" b="b"/>
              <a:pathLst>
                <a:path w="6395" h="1876" extrusionOk="0">
                  <a:moveTo>
                    <a:pt x="5370" y="0"/>
                  </a:moveTo>
                  <a:lnTo>
                    <a:pt x="60" y="1584"/>
                  </a:lnTo>
                  <a:lnTo>
                    <a:pt x="36" y="1584"/>
                  </a:lnTo>
                  <a:lnTo>
                    <a:pt x="48" y="1739"/>
                  </a:lnTo>
                  <a:cubicBezTo>
                    <a:pt x="48" y="1786"/>
                    <a:pt x="12" y="1822"/>
                    <a:pt x="1" y="1846"/>
                  </a:cubicBezTo>
                  <a:cubicBezTo>
                    <a:pt x="12" y="1858"/>
                    <a:pt x="24" y="1858"/>
                    <a:pt x="48" y="1858"/>
                  </a:cubicBezTo>
                  <a:cubicBezTo>
                    <a:pt x="60" y="1870"/>
                    <a:pt x="75" y="1876"/>
                    <a:pt x="90" y="1876"/>
                  </a:cubicBezTo>
                  <a:cubicBezTo>
                    <a:pt x="105" y="1876"/>
                    <a:pt x="120" y="1870"/>
                    <a:pt x="132" y="1858"/>
                  </a:cubicBezTo>
                  <a:lnTo>
                    <a:pt x="639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5109250" y="3610700"/>
              <a:ext cx="133375" cy="317625"/>
            </a:xfrm>
            <a:custGeom>
              <a:avLst/>
              <a:gdLst/>
              <a:ahLst/>
              <a:cxnLst/>
              <a:rect l="l" t="t" r="r" b="b"/>
              <a:pathLst>
                <a:path w="5335" h="12705" extrusionOk="0">
                  <a:moveTo>
                    <a:pt x="5013" y="0"/>
                  </a:moveTo>
                  <a:lnTo>
                    <a:pt x="1" y="12561"/>
                  </a:lnTo>
                  <a:lnTo>
                    <a:pt x="13" y="12561"/>
                  </a:lnTo>
                  <a:cubicBezTo>
                    <a:pt x="120" y="12585"/>
                    <a:pt x="203" y="12621"/>
                    <a:pt x="275" y="12704"/>
                  </a:cubicBezTo>
                  <a:lnTo>
                    <a:pt x="533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5497100" y="3610700"/>
              <a:ext cx="7475" cy="100325"/>
            </a:xfrm>
            <a:custGeom>
              <a:avLst/>
              <a:gdLst/>
              <a:ahLst/>
              <a:cxnLst/>
              <a:rect l="l" t="t" r="r" b="b"/>
              <a:pathLst>
                <a:path w="299" h="4013" extrusionOk="0">
                  <a:moveTo>
                    <a:pt x="1" y="0"/>
                  </a:moveTo>
                  <a:lnTo>
                    <a:pt x="1" y="3858"/>
                  </a:lnTo>
                  <a:lnTo>
                    <a:pt x="1" y="3870"/>
                  </a:lnTo>
                  <a:lnTo>
                    <a:pt x="1" y="3882"/>
                  </a:lnTo>
                  <a:lnTo>
                    <a:pt x="1" y="3905"/>
                  </a:lnTo>
                  <a:lnTo>
                    <a:pt x="1" y="3917"/>
                  </a:lnTo>
                  <a:lnTo>
                    <a:pt x="1" y="3929"/>
                  </a:lnTo>
                  <a:lnTo>
                    <a:pt x="1" y="3953"/>
                  </a:lnTo>
                  <a:lnTo>
                    <a:pt x="1" y="3965"/>
                  </a:lnTo>
                  <a:cubicBezTo>
                    <a:pt x="1" y="3977"/>
                    <a:pt x="13" y="3977"/>
                    <a:pt x="24" y="3977"/>
                  </a:cubicBezTo>
                  <a:cubicBezTo>
                    <a:pt x="60" y="3989"/>
                    <a:pt x="84" y="4013"/>
                    <a:pt x="120" y="4013"/>
                  </a:cubicBezTo>
                  <a:cubicBezTo>
                    <a:pt x="239" y="4013"/>
                    <a:pt x="298" y="3929"/>
                    <a:pt x="298" y="3858"/>
                  </a:cubicBezTo>
                  <a:lnTo>
                    <a:pt x="298" y="3774"/>
                  </a:lnTo>
                  <a:lnTo>
                    <a:pt x="298" y="3679"/>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539175" y="3610700"/>
              <a:ext cx="82375" cy="297075"/>
            </a:xfrm>
            <a:custGeom>
              <a:avLst/>
              <a:gdLst/>
              <a:ahLst/>
              <a:cxnLst/>
              <a:rect l="l" t="t" r="r" b="b"/>
              <a:pathLst>
                <a:path w="3295" h="11883" extrusionOk="0">
                  <a:moveTo>
                    <a:pt x="2997" y="0"/>
                  </a:moveTo>
                  <a:lnTo>
                    <a:pt x="2211" y="3120"/>
                  </a:lnTo>
                  <a:lnTo>
                    <a:pt x="2140" y="3429"/>
                  </a:lnTo>
                  <a:lnTo>
                    <a:pt x="1604" y="5572"/>
                  </a:lnTo>
                  <a:lnTo>
                    <a:pt x="1532" y="5870"/>
                  </a:lnTo>
                  <a:lnTo>
                    <a:pt x="30" y="11797"/>
                  </a:lnTo>
                  <a:lnTo>
                    <a:pt x="30" y="11797"/>
                  </a:lnTo>
                  <a:cubicBezTo>
                    <a:pt x="42" y="11783"/>
                    <a:pt x="59" y="11772"/>
                    <a:pt x="80" y="11764"/>
                  </a:cubicBezTo>
                  <a:lnTo>
                    <a:pt x="377" y="11597"/>
                  </a:lnTo>
                  <a:lnTo>
                    <a:pt x="1782" y="6037"/>
                  </a:lnTo>
                  <a:lnTo>
                    <a:pt x="1854" y="5739"/>
                  </a:lnTo>
                  <a:lnTo>
                    <a:pt x="2449" y="3382"/>
                  </a:lnTo>
                  <a:lnTo>
                    <a:pt x="2521" y="3072"/>
                  </a:lnTo>
                  <a:lnTo>
                    <a:pt x="3294" y="0"/>
                  </a:lnTo>
                  <a:close/>
                  <a:moveTo>
                    <a:pt x="30" y="11797"/>
                  </a:moveTo>
                  <a:cubicBezTo>
                    <a:pt x="8" y="11821"/>
                    <a:pt x="1" y="11852"/>
                    <a:pt x="8" y="11883"/>
                  </a:cubicBezTo>
                  <a:lnTo>
                    <a:pt x="30" y="11797"/>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722725" y="3610700"/>
              <a:ext cx="32775" cy="47350"/>
            </a:xfrm>
            <a:custGeom>
              <a:avLst/>
              <a:gdLst/>
              <a:ahLst/>
              <a:cxnLst/>
              <a:rect l="l" t="t" r="r" b="b"/>
              <a:pathLst>
                <a:path w="1311" h="1894" extrusionOk="0">
                  <a:moveTo>
                    <a:pt x="1" y="0"/>
                  </a:moveTo>
                  <a:lnTo>
                    <a:pt x="1048" y="1893"/>
                  </a:lnTo>
                  <a:cubicBezTo>
                    <a:pt x="1120" y="1822"/>
                    <a:pt x="1215" y="1774"/>
                    <a:pt x="1310" y="1762"/>
                  </a:cubicBez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759625" y="3674100"/>
              <a:ext cx="51525" cy="86350"/>
            </a:xfrm>
            <a:custGeom>
              <a:avLst/>
              <a:gdLst/>
              <a:ahLst/>
              <a:cxnLst/>
              <a:rect l="l" t="t" r="r" b="b"/>
              <a:pathLst>
                <a:path w="2061" h="3454" extrusionOk="0">
                  <a:moveTo>
                    <a:pt x="251" y="0"/>
                  </a:moveTo>
                  <a:cubicBezTo>
                    <a:pt x="191" y="72"/>
                    <a:pt x="108" y="131"/>
                    <a:pt x="1" y="143"/>
                  </a:cubicBezTo>
                  <a:lnTo>
                    <a:pt x="1799" y="3453"/>
                  </a:lnTo>
                  <a:lnTo>
                    <a:pt x="2061" y="3298"/>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811425" y="3763100"/>
              <a:ext cx="102425" cy="186350"/>
            </a:xfrm>
            <a:custGeom>
              <a:avLst/>
              <a:gdLst/>
              <a:ahLst/>
              <a:cxnLst/>
              <a:rect l="l" t="t" r="r" b="b"/>
              <a:pathLst>
                <a:path w="4097" h="7454" extrusionOk="0">
                  <a:moveTo>
                    <a:pt x="120" y="0"/>
                  </a:moveTo>
                  <a:lnTo>
                    <a:pt x="1" y="84"/>
                  </a:lnTo>
                  <a:cubicBezTo>
                    <a:pt x="132" y="119"/>
                    <a:pt x="227" y="250"/>
                    <a:pt x="203" y="393"/>
                  </a:cubicBezTo>
                  <a:cubicBezTo>
                    <a:pt x="191" y="476"/>
                    <a:pt x="167" y="536"/>
                    <a:pt x="108" y="560"/>
                  </a:cubicBezTo>
                  <a:lnTo>
                    <a:pt x="3811" y="7394"/>
                  </a:lnTo>
                  <a:lnTo>
                    <a:pt x="3834" y="7453"/>
                  </a:lnTo>
                  <a:cubicBezTo>
                    <a:pt x="3894" y="7382"/>
                    <a:pt x="4001" y="7334"/>
                    <a:pt x="4096" y="7299"/>
                  </a:cubicBezTo>
                  <a:lnTo>
                    <a:pt x="12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5767375" y="3647600"/>
              <a:ext cx="243200" cy="24725"/>
            </a:xfrm>
            <a:custGeom>
              <a:avLst/>
              <a:gdLst/>
              <a:ahLst/>
              <a:cxnLst/>
              <a:rect l="l" t="t" r="r" b="b"/>
              <a:pathLst>
                <a:path w="9728" h="989" extrusionOk="0">
                  <a:moveTo>
                    <a:pt x="9728" y="1"/>
                  </a:moveTo>
                  <a:lnTo>
                    <a:pt x="60" y="691"/>
                  </a:lnTo>
                  <a:cubicBezTo>
                    <a:pt x="84" y="727"/>
                    <a:pt x="84" y="774"/>
                    <a:pt x="60" y="822"/>
                  </a:cubicBezTo>
                  <a:cubicBezTo>
                    <a:pt x="48" y="882"/>
                    <a:pt x="36" y="929"/>
                    <a:pt x="1" y="965"/>
                  </a:cubicBezTo>
                  <a:cubicBezTo>
                    <a:pt x="12" y="965"/>
                    <a:pt x="36" y="989"/>
                    <a:pt x="60" y="989"/>
                  </a:cubicBezTo>
                  <a:lnTo>
                    <a:pt x="9097" y="346"/>
                  </a:lnTo>
                  <a:lnTo>
                    <a:pt x="972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6011150" y="3652075"/>
              <a:ext cx="80100" cy="97650"/>
            </a:xfrm>
            <a:custGeom>
              <a:avLst/>
              <a:gdLst/>
              <a:ahLst/>
              <a:cxnLst/>
              <a:rect l="l" t="t" r="r" b="b"/>
              <a:pathLst>
                <a:path w="3204" h="3906" extrusionOk="0">
                  <a:moveTo>
                    <a:pt x="251" y="0"/>
                  </a:moveTo>
                  <a:lnTo>
                    <a:pt x="1" y="155"/>
                  </a:lnTo>
                  <a:lnTo>
                    <a:pt x="3013" y="3905"/>
                  </a:lnTo>
                  <a:lnTo>
                    <a:pt x="3204" y="3667"/>
                  </a:lnTo>
                  <a:lnTo>
                    <a:pt x="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6091225" y="3749700"/>
              <a:ext cx="73550" cy="93200"/>
            </a:xfrm>
            <a:custGeom>
              <a:avLst/>
              <a:gdLst/>
              <a:ahLst/>
              <a:cxnLst/>
              <a:rect l="l" t="t" r="r" b="b"/>
              <a:pathLst>
                <a:path w="2942" h="3728" extrusionOk="0">
                  <a:moveTo>
                    <a:pt x="191" y="0"/>
                  </a:moveTo>
                  <a:lnTo>
                    <a:pt x="1" y="239"/>
                  </a:lnTo>
                  <a:lnTo>
                    <a:pt x="2810" y="3727"/>
                  </a:lnTo>
                  <a:cubicBezTo>
                    <a:pt x="2798" y="3691"/>
                    <a:pt x="2798" y="3656"/>
                    <a:pt x="2810" y="3608"/>
                  </a:cubicBezTo>
                  <a:cubicBezTo>
                    <a:pt x="2822" y="3525"/>
                    <a:pt x="2870" y="3465"/>
                    <a:pt x="2941" y="3418"/>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6167125" y="3845850"/>
              <a:ext cx="108675" cy="131575"/>
            </a:xfrm>
            <a:custGeom>
              <a:avLst/>
              <a:gdLst/>
              <a:ahLst/>
              <a:cxnLst/>
              <a:rect l="l" t="t" r="r" b="b"/>
              <a:pathLst>
                <a:path w="4347" h="5263" extrusionOk="0">
                  <a:moveTo>
                    <a:pt x="263" y="0"/>
                  </a:moveTo>
                  <a:lnTo>
                    <a:pt x="215" y="36"/>
                  </a:lnTo>
                  <a:cubicBezTo>
                    <a:pt x="191" y="48"/>
                    <a:pt x="155" y="60"/>
                    <a:pt x="120" y="72"/>
                  </a:cubicBezTo>
                  <a:lnTo>
                    <a:pt x="1" y="131"/>
                  </a:lnTo>
                  <a:lnTo>
                    <a:pt x="4108" y="5263"/>
                  </a:lnTo>
                  <a:cubicBezTo>
                    <a:pt x="4168" y="5179"/>
                    <a:pt x="4251" y="5120"/>
                    <a:pt x="4346" y="5084"/>
                  </a:cubicBez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5539375" y="3610700"/>
              <a:ext cx="553650" cy="299750"/>
            </a:xfrm>
            <a:custGeom>
              <a:avLst/>
              <a:gdLst/>
              <a:ahLst/>
              <a:cxnLst/>
              <a:rect l="l" t="t" r="r" b="b"/>
              <a:pathLst>
                <a:path w="22146" h="11990" extrusionOk="0">
                  <a:moveTo>
                    <a:pt x="21539" y="0"/>
                  </a:moveTo>
                  <a:lnTo>
                    <a:pt x="18848" y="1477"/>
                  </a:lnTo>
                  <a:lnTo>
                    <a:pt x="18217" y="1822"/>
                  </a:lnTo>
                  <a:lnTo>
                    <a:pt x="10859" y="5834"/>
                  </a:lnTo>
                  <a:lnTo>
                    <a:pt x="10609" y="5989"/>
                  </a:lnTo>
                  <a:lnTo>
                    <a:pt x="6239" y="8382"/>
                  </a:lnTo>
                  <a:lnTo>
                    <a:pt x="5942" y="8549"/>
                  </a:lnTo>
                  <a:lnTo>
                    <a:pt x="369" y="11597"/>
                  </a:lnTo>
                  <a:lnTo>
                    <a:pt x="72" y="11764"/>
                  </a:lnTo>
                  <a:cubicBezTo>
                    <a:pt x="24" y="11787"/>
                    <a:pt x="0" y="11835"/>
                    <a:pt x="0" y="11895"/>
                  </a:cubicBezTo>
                  <a:lnTo>
                    <a:pt x="84" y="11895"/>
                  </a:lnTo>
                  <a:cubicBezTo>
                    <a:pt x="167" y="11906"/>
                    <a:pt x="238" y="11942"/>
                    <a:pt x="298" y="11990"/>
                  </a:cubicBezTo>
                  <a:lnTo>
                    <a:pt x="6251" y="8727"/>
                  </a:lnTo>
                  <a:lnTo>
                    <a:pt x="6549" y="8561"/>
                  </a:lnTo>
                  <a:lnTo>
                    <a:pt x="7073" y="8263"/>
                  </a:lnTo>
                  <a:lnTo>
                    <a:pt x="7073" y="8239"/>
                  </a:lnTo>
                  <a:cubicBezTo>
                    <a:pt x="7093" y="8105"/>
                    <a:pt x="7213" y="8006"/>
                    <a:pt x="7330" y="8006"/>
                  </a:cubicBezTo>
                  <a:cubicBezTo>
                    <a:pt x="7348" y="8006"/>
                    <a:pt x="7365" y="8008"/>
                    <a:pt x="7382" y="8013"/>
                  </a:cubicBezTo>
                  <a:cubicBezTo>
                    <a:pt x="7418" y="8013"/>
                    <a:pt x="7442" y="8025"/>
                    <a:pt x="7454" y="8037"/>
                  </a:cubicBezTo>
                  <a:lnTo>
                    <a:pt x="10537" y="6358"/>
                  </a:lnTo>
                  <a:cubicBezTo>
                    <a:pt x="10579" y="6244"/>
                    <a:pt x="10684" y="6175"/>
                    <a:pt x="10797" y="6175"/>
                  </a:cubicBezTo>
                  <a:cubicBezTo>
                    <a:pt x="10813" y="6175"/>
                    <a:pt x="10830" y="6176"/>
                    <a:pt x="10847" y="6180"/>
                  </a:cubicBezTo>
                  <a:lnTo>
                    <a:pt x="10859" y="6180"/>
                  </a:lnTo>
                  <a:lnTo>
                    <a:pt x="11002" y="6108"/>
                  </a:lnTo>
                  <a:lnTo>
                    <a:pt x="18860" y="1810"/>
                  </a:lnTo>
                  <a:lnTo>
                    <a:pt x="19122" y="1655"/>
                  </a:lnTo>
                  <a:lnTo>
                    <a:pt x="221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5910250" y="3967875"/>
              <a:ext cx="8650" cy="4525"/>
            </a:xfrm>
            <a:custGeom>
              <a:avLst/>
              <a:gdLst/>
              <a:ahLst/>
              <a:cxnLst/>
              <a:rect l="l" t="t" r="r" b="b"/>
              <a:pathLst>
                <a:path w="346" h="181" extrusionOk="0">
                  <a:moveTo>
                    <a:pt x="24" y="1"/>
                  </a:moveTo>
                  <a:lnTo>
                    <a:pt x="24" y="1"/>
                  </a:lnTo>
                  <a:cubicBezTo>
                    <a:pt x="1" y="60"/>
                    <a:pt x="24" y="120"/>
                    <a:pt x="60" y="155"/>
                  </a:cubicBezTo>
                  <a:cubicBezTo>
                    <a:pt x="82" y="173"/>
                    <a:pt x="109" y="181"/>
                    <a:pt x="136" y="181"/>
                  </a:cubicBezTo>
                  <a:cubicBezTo>
                    <a:pt x="185" y="181"/>
                    <a:pt x="237" y="157"/>
                    <a:pt x="274" y="120"/>
                  </a:cubicBezTo>
                  <a:lnTo>
                    <a:pt x="346" y="24"/>
                  </a:lnTo>
                  <a:lnTo>
                    <a:pt x="346" y="24"/>
                  </a:lnTo>
                  <a:cubicBezTo>
                    <a:pt x="311" y="42"/>
                    <a:pt x="263" y="53"/>
                    <a:pt x="212" y="53"/>
                  </a:cubicBezTo>
                  <a:cubicBezTo>
                    <a:pt x="194" y="53"/>
                    <a:pt x="174" y="51"/>
                    <a:pt x="155" y="48"/>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5925125" y="3610700"/>
              <a:ext cx="282500" cy="339050"/>
            </a:xfrm>
            <a:custGeom>
              <a:avLst/>
              <a:gdLst/>
              <a:ahLst/>
              <a:cxnLst/>
              <a:rect l="l" t="t" r="r" b="b"/>
              <a:pathLst>
                <a:path w="11300" h="13562" extrusionOk="0">
                  <a:moveTo>
                    <a:pt x="10931" y="0"/>
                  </a:moveTo>
                  <a:lnTo>
                    <a:pt x="6645" y="5322"/>
                  </a:lnTo>
                  <a:lnTo>
                    <a:pt x="6454" y="5560"/>
                  </a:lnTo>
                  <a:lnTo>
                    <a:pt x="1" y="13561"/>
                  </a:lnTo>
                  <a:lnTo>
                    <a:pt x="584" y="13311"/>
                  </a:lnTo>
                  <a:lnTo>
                    <a:pt x="6645" y="5799"/>
                  </a:lnTo>
                  <a:lnTo>
                    <a:pt x="6835" y="5560"/>
                  </a:lnTo>
                  <a:lnTo>
                    <a:pt x="1130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6413300" y="3610700"/>
              <a:ext cx="111625" cy="99125"/>
            </a:xfrm>
            <a:custGeom>
              <a:avLst/>
              <a:gdLst/>
              <a:ahLst/>
              <a:cxnLst/>
              <a:rect l="l" t="t" r="r" b="b"/>
              <a:pathLst>
                <a:path w="4465" h="3965" extrusionOk="0">
                  <a:moveTo>
                    <a:pt x="0" y="0"/>
                  </a:moveTo>
                  <a:lnTo>
                    <a:pt x="4263" y="3965"/>
                  </a:lnTo>
                  <a:cubicBezTo>
                    <a:pt x="4310" y="3894"/>
                    <a:pt x="4382" y="3810"/>
                    <a:pt x="4465" y="3774"/>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6404950" y="3728850"/>
              <a:ext cx="119975" cy="132500"/>
            </a:xfrm>
            <a:custGeom>
              <a:avLst/>
              <a:gdLst/>
              <a:ahLst/>
              <a:cxnLst/>
              <a:rect l="l" t="t" r="r" b="b"/>
              <a:pathLst>
                <a:path w="4799" h="5300" extrusionOk="0">
                  <a:moveTo>
                    <a:pt x="4585" y="1"/>
                  </a:moveTo>
                  <a:lnTo>
                    <a:pt x="1" y="4918"/>
                  </a:lnTo>
                  <a:lnTo>
                    <a:pt x="36" y="5299"/>
                  </a:lnTo>
                  <a:lnTo>
                    <a:pt x="4799" y="191"/>
                  </a:lnTo>
                  <a:cubicBezTo>
                    <a:pt x="4716" y="144"/>
                    <a:pt x="4644" y="72"/>
                    <a:pt x="458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6291250" y="3858950"/>
              <a:ext cx="108375" cy="119975"/>
            </a:xfrm>
            <a:custGeom>
              <a:avLst/>
              <a:gdLst/>
              <a:ahLst/>
              <a:cxnLst/>
              <a:rect l="l" t="t" r="r" b="b"/>
              <a:pathLst>
                <a:path w="4335" h="4799" extrusionOk="0">
                  <a:moveTo>
                    <a:pt x="4287" y="0"/>
                  </a:moveTo>
                  <a:lnTo>
                    <a:pt x="1" y="4596"/>
                  </a:lnTo>
                  <a:cubicBezTo>
                    <a:pt x="84" y="4643"/>
                    <a:pt x="155" y="4715"/>
                    <a:pt x="203" y="4798"/>
                  </a:cubicBezTo>
                  <a:lnTo>
                    <a:pt x="262" y="4762"/>
                  </a:lnTo>
                  <a:lnTo>
                    <a:pt x="4334" y="369"/>
                  </a:lnTo>
                  <a:lnTo>
                    <a:pt x="4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6172200" y="3745825"/>
              <a:ext cx="206875" cy="100625"/>
            </a:xfrm>
            <a:custGeom>
              <a:avLst/>
              <a:gdLst/>
              <a:ahLst/>
              <a:cxnLst/>
              <a:rect l="l" t="t" r="r" b="b"/>
              <a:pathLst>
                <a:path w="8275" h="4025" extrusionOk="0">
                  <a:moveTo>
                    <a:pt x="8168" y="1"/>
                  </a:moveTo>
                  <a:lnTo>
                    <a:pt x="4893" y="1477"/>
                  </a:lnTo>
                  <a:cubicBezTo>
                    <a:pt x="4917" y="1525"/>
                    <a:pt x="4917" y="1548"/>
                    <a:pt x="4893" y="1596"/>
                  </a:cubicBezTo>
                  <a:cubicBezTo>
                    <a:pt x="4871" y="1731"/>
                    <a:pt x="4753" y="1823"/>
                    <a:pt x="4610" y="1823"/>
                  </a:cubicBezTo>
                  <a:cubicBezTo>
                    <a:pt x="4601" y="1823"/>
                    <a:pt x="4593" y="1823"/>
                    <a:pt x="4584" y="1822"/>
                  </a:cubicBezTo>
                  <a:cubicBezTo>
                    <a:pt x="4512" y="1798"/>
                    <a:pt x="4441" y="1763"/>
                    <a:pt x="4405" y="1703"/>
                  </a:cubicBezTo>
                  <a:lnTo>
                    <a:pt x="60" y="3668"/>
                  </a:lnTo>
                  <a:cubicBezTo>
                    <a:pt x="95" y="3727"/>
                    <a:pt x="107" y="3787"/>
                    <a:pt x="107" y="3858"/>
                  </a:cubicBezTo>
                  <a:cubicBezTo>
                    <a:pt x="98" y="3914"/>
                    <a:pt x="74" y="3963"/>
                    <a:pt x="36" y="3998"/>
                  </a:cubicBezTo>
                  <a:lnTo>
                    <a:pt x="36" y="3998"/>
                  </a:lnTo>
                  <a:lnTo>
                    <a:pt x="48" y="3989"/>
                  </a:lnTo>
                  <a:lnTo>
                    <a:pt x="8275" y="274"/>
                  </a:lnTo>
                  <a:cubicBezTo>
                    <a:pt x="8215" y="191"/>
                    <a:pt x="8168" y="96"/>
                    <a:pt x="8168" y="1"/>
                  </a:cubicBezTo>
                  <a:close/>
                  <a:moveTo>
                    <a:pt x="36" y="3998"/>
                  </a:moveTo>
                  <a:lnTo>
                    <a:pt x="0" y="4025"/>
                  </a:lnTo>
                  <a:cubicBezTo>
                    <a:pt x="13" y="4017"/>
                    <a:pt x="25" y="4008"/>
                    <a:pt x="36" y="3998"/>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5924825" y="3842875"/>
              <a:ext cx="244400" cy="112525"/>
            </a:xfrm>
            <a:custGeom>
              <a:avLst/>
              <a:gdLst/>
              <a:ahLst/>
              <a:cxnLst/>
              <a:rect l="l" t="t" r="r" b="b"/>
              <a:pathLst>
                <a:path w="9776" h="4501" extrusionOk="0">
                  <a:moveTo>
                    <a:pt x="9776" y="179"/>
                  </a:moveTo>
                  <a:lnTo>
                    <a:pt x="9744" y="195"/>
                  </a:lnTo>
                  <a:lnTo>
                    <a:pt x="9744" y="195"/>
                  </a:lnTo>
                  <a:cubicBezTo>
                    <a:pt x="9757" y="192"/>
                    <a:pt x="9768" y="187"/>
                    <a:pt x="9776" y="179"/>
                  </a:cubicBezTo>
                  <a:close/>
                  <a:moveTo>
                    <a:pt x="9454" y="0"/>
                  </a:moveTo>
                  <a:lnTo>
                    <a:pt x="584" y="4024"/>
                  </a:lnTo>
                  <a:lnTo>
                    <a:pt x="1" y="4274"/>
                  </a:lnTo>
                  <a:cubicBezTo>
                    <a:pt x="49" y="4334"/>
                    <a:pt x="84" y="4405"/>
                    <a:pt x="108" y="4489"/>
                  </a:cubicBezTo>
                  <a:lnTo>
                    <a:pt x="227" y="4501"/>
                  </a:lnTo>
                  <a:lnTo>
                    <a:pt x="9657" y="238"/>
                  </a:lnTo>
                  <a:lnTo>
                    <a:pt x="9744" y="195"/>
                  </a:lnTo>
                  <a:lnTo>
                    <a:pt x="9744" y="195"/>
                  </a:lnTo>
                  <a:cubicBezTo>
                    <a:pt x="9738" y="196"/>
                    <a:pt x="9732" y="197"/>
                    <a:pt x="9725" y="197"/>
                  </a:cubicBezTo>
                  <a:cubicBezTo>
                    <a:pt x="9705" y="197"/>
                    <a:pt x="9681" y="191"/>
                    <a:pt x="9657" y="179"/>
                  </a:cubicBezTo>
                  <a:cubicBezTo>
                    <a:pt x="9562" y="167"/>
                    <a:pt x="9478" y="95"/>
                    <a:pt x="945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5926625" y="3955375"/>
              <a:ext cx="339650" cy="35450"/>
            </a:xfrm>
            <a:custGeom>
              <a:avLst/>
              <a:gdLst/>
              <a:ahLst/>
              <a:cxnLst/>
              <a:rect l="l" t="t" r="r" b="b"/>
              <a:pathLst>
                <a:path w="13586" h="1418" extrusionOk="0">
                  <a:moveTo>
                    <a:pt x="48" y="1"/>
                  </a:moveTo>
                  <a:lnTo>
                    <a:pt x="48" y="1"/>
                  </a:lnTo>
                  <a:cubicBezTo>
                    <a:pt x="60" y="60"/>
                    <a:pt x="60" y="108"/>
                    <a:pt x="48" y="167"/>
                  </a:cubicBezTo>
                  <a:lnTo>
                    <a:pt x="0" y="298"/>
                  </a:lnTo>
                  <a:lnTo>
                    <a:pt x="13573" y="1417"/>
                  </a:lnTo>
                  <a:cubicBezTo>
                    <a:pt x="13562" y="1334"/>
                    <a:pt x="13562" y="1263"/>
                    <a:pt x="13573" y="1191"/>
                  </a:cubicBezTo>
                  <a:cubicBezTo>
                    <a:pt x="13573" y="1156"/>
                    <a:pt x="13585" y="1144"/>
                    <a:pt x="13585" y="1120"/>
                  </a:cubicBezTo>
                  <a:lnTo>
                    <a:pt x="167" y="13"/>
                  </a:ln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5920375" y="3963425"/>
              <a:ext cx="554850" cy="615875"/>
            </a:xfrm>
            <a:custGeom>
              <a:avLst/>
              <a:gdLst/>
              <a:ahLst/>
              <a:cxnLst/>
              <a:rect l="l" t="t" r="r" b="b"/>
              <a:pathLst>
                <a:path w="22194" h="24635" extrusionOk="0">
                  <a:moveTo>
                    <a:pt x="227" y="0"/>
                  </a:moveTo>
                  <a:cubicBezTo>
                    <a:pt x="167" y="95"/>
                    <a:pt x="96" y="155"/>
                    <a:pt x="0" y="202"/>
                  </a:cubicBezTo>
                  <a:lnTo>
                    <a:pt x="21967" y="24634"/>
                  </a:lnTo>
                  <a:cubicBezTo>
                    <a:pt x="22027" y="24563"/>
                    <a:pt x="22098" y="24491"/>
                    <a:pt x="22194" y="24444"/>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287975" y="3999125"/>
              <a:ext cx="141700" cy="223275"/>
            </a:xfrm>
            <a:custGeom>
              <a:avLst/>
              <a:gdLst/>
              <a:ahLst/>
              <a:cxnLst/>
              <a:rect l="l" t="t" r="r" b="b"/>
              <a:pathLst>
                <a:path w="5668" h="8931" extrusionOk="0">
                  <a:moveTo>
                    <a:pt x="251" y="1"/>
                  </a:moveTo>
                  <a:cubicBezTo>
                    <a:pt x="179" y="84"/>
                    <a:pt x="108" y="120"/>
                    <a:pt x="1" y="168"/>
                  </a:cubicBezTo>
                  <a:lnTo>
                    <a:pt x="5418" y="8931"/>
                  </a:lnTo>
                  <a:cubicBezTo>
                    <a:pt x="5489" y="8871"/>
                    <a:pt x="5585" y="8811"/>
                    <a:pt x="5668" y="8788"/>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385000" y="3756250"/>
              <a:ext cx="29800" cy="175050"/>
            </a:xfrm>
            <a:custGeom>
              <a:avLst/>
              <a:gdLst/>
              <a:ahLst/>
              <a:cxnLst/>
              <a:rect l="l" t="t" r="r" b="b"/>
              <a:pathLst>
                <a:path w="1192" h="7002" extrusionOk="0">
                  <a:moveTo>
                    <a:pt x="287" y="0"/>
                  </a:moveTo>
                  <a:cubicBezTo>
                    <a:pt x="233" y="27"/>
                    <a:pt x="180" y="41"/>
                    <a:pt x="116" y="41"/>
                  </a:cubicBezTo>
                  <a:cubicBezTo>
                    <a:pt x="95" y="41"/>
                    <a:pt x="72" y="39"/>
                    <a:pt x="49" y="36"/>
                  </a:cubicBezTo>
                  <a:cubicBezTo>
                    <a:pt x="37" y="36"/>
                    <a:pt x="25" y="12"/>
                    <a:pt x="1" y="12"/>
                  </a:cubicBezTo>
                  <a:lnTo>
                    <a:pt x="537" y="4108"/>
                  </a:lnTo>
                  <a:lnTo>
                    <a:pt x="584" y="4477"/>
                  </a:lnTo>
                  <a:lnTo>
                    <a:pt x="918" y="7001"/>
                  </a:lnTo>
                  <a:lnTo>
                    <a:pt x="1192" y="6882"/>
                  </a:lnTo>
                  <a:lnTo>
                    <a:pt x="834" y="4203"/>
                  </a:lnTo>
                  <a:lnTo>
                    <a:pt x="799" y="3822"/>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6414775" y="3936025"/>
              <a:ext cx="1525" cy="1825"/>
            </a:xfrm>
            <a:custGeom>
              <a:avLst/>
              <a:gdLst/>
              <a:ahLst/>
              <a:cxnLst/>
              <a:rect l="l" t="t" r="r" b="b"/>
              <a:pathLst>
                <a:path w="61" h="73" extrusionOk="0">
                  <a:moveTo>
                    <a:pt x="48" y="1"/>
                  </a:moveTo>
                  <a:lnTo>
                    <a:pt x="1" y="13"/>
                  </a:lnTo>
                  <a:cubicBezTo>
                    <a:pt x="24" y="25"/>
                    <a:pt x="48" y="48"/>
                    <a:pt x="60" y="72"/>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410025" y="3943775"/>
              <a:ext cx="42875" cy="272675"/>
            </a:xfrm>
            <a:custGeom>
              <a:avLst/>
              <a:gdLst/>
              <a:ahLst/>
              <a:cxnLst/>
              <a:rect l="l" t="t" r="r" b="b"/>
              <a:pathLst>
                <a:path w="1715" h="10907" extrusionOk="0">
                  <a:moveTo>
                    <a:pt x="298" y="0"/>
                  </a:moveTo>
                  <a:cubicBezTo>
                    <a:pt x="243" y="111"/>
                    <a:pt x="146" y="180"/>
                    <a:pt x="28" y="180"/>
                  </a:cubicBezTo>
                  <a:cubicBezTo>
                    <a:pt x="19" y="180"/>
                    <a:pt x="10" y="180"/>
                    <a:pt x="0" y="179"/>
                  </a:cubicBezTo>
                  <a:lnTo>
                    <a:pt x="0" y="179"/>
                  </a:lnTo>
                  <a:lnTo>
                    <a:pt x="1405" y="10871"/>
                  </a:lnTo>
                  <a:cubicBezTo>
                    <a:pt x="1465" y="10871"/>
                    <a:pt x="1524" y="10871"/>
                    <a:pt x="1596" y="10883"/>
                  </a:cubicBezTo>
                  <a:cubicBezTo>
                    <a:pt x="1619" y="10883"/>
                    <a:pt x="1655" y="10894"/>
                    <a:pt x="1703" y="10906"/>
                  </a:cubicBezTo>
                  <a:cubicBezTo>
                    <a:pt x="1715" y="10894"/>
                    <a:pt x="1715" y="10871"/>
                    <a:pt x="1715" y="10835"/>
                  </a:cubicBez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296300" y="3868175"/>
              <a:ext cx="262875" cy="117600"/>
            </a:xfrm>
            <a:custGeom>
              <a:avLst/>
              <a:gdLst/>
              <a:ahLst/>
              <a:cxnLst/>
              <a:rect l="l" t="t" r="r" b="b"/>
              <a:pathLst>
                <a:path w="10515" h="4704" extrusionOk="0">
                  <a:moveTo>
                    <a:pt x="10395" y="0"/>
                  </a:moveTo>
                  <a:lnTo>
                    <a:pt x="4763" y="2381"/>
                  </a:lnTo>
                  <a:lnTo>
                    <a:pt x="4478" y="2500"/>
                  </a:lnTo>
                  <a:lnTo>
                    <a:pt x="60" y="4382"/>
                  </a:lnTo>
                  <a:lnTo>
                    <a:pt x="1" y="4429"/>
                  </a:lnTo>
                  <a:cubicBezTo>
                    <a:pt x="60" y="4513"/>
                    <a:pt x="84" y="4608"/>
                    <a:pt x="96" y="4703"/>
                  </a:cubicBezTo>
                  <a:lnTo>
                    <a:pt x="4299" y="2917"/>
                  </a:lnTo>
                  <a:lnTo>
                    <a:pt x="4299" y="2893"/>
                  </a:lnTo>
                  <a:cubicBezTo>
                    <a:pt x="4321" y="2748"/>
                    <a:pt x="4459" y="2666"/>
                    <a:pt x="4584" y="2666"/>
                  </a:cubicBezTo>
                  <a:cubicBezTo>
                    <a:pt x="4592" y="2666"/>
                    <a:pt x="4600" y="2666"/>
                    <a:pt x="4609" y="2667"/>
                  </a:cubicBezTo>
                  <a:cubicBezTo>
                    <a:pt x="4656" y="2679"/>
                    <a:pt x="4704" y="2703"/>
                    <a:pt x="4728" y="2727"/>
                  </a:cubicBezTo>
                  <a:lnTo>
                    <a:pt x="4775" y="2715"/>
                  </a:lnTo>
                  <a:lnTo>
                    <a:pt x="10514" y="274"/>
                  </a:lnTo>
                  <a:lnTo>
                    <a:pt x="10443" y="226"/>
                  </a:lnTo>
                  <a:cubicBezTo>
                    <a:pt x="10431" y="226"/>
                    <a:pt x="10431" y="214"/>
                    <a:pt x="10431" y="214"/>
                  </a:cubicBezTo>
                  <a:lnTo>
                    <a:pt x="10431" y="191"/>
                  </a:lnTo>
                  <a:cubicBezTo>
                    <a:pt x="10431" y="191"/>
                    <a:pt x="10431" y="179"/>
                    <a:pt x="10419" y="179"/>
                  </a:cubicBezTo>
                  <a:lnTo>
                    <a:pt x="10419" y="167"/>
                  </a:lnTo>
                  <a:lnTo>
                    <a:pt x="10419" y="155"/>
                  </a:lnTo>
                  <a:lnTo>
                    <a:pt x="10419" y="131"/>
                  </a:lnTo>
                  <a:lnTo>
                    <a:pt x="10419" y="119"/>
                  </a:lnTo>
                  <a:lnTo>
                    <a:pt x="1039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562125" y="3681225"/>
              <a:ext cx="131575" cy="189050"/>
            </a:xfrm>
            <a:custGeom>
              <a:avLst/>
              <a:gdLst/>
              <a:ahLst/>
              <a:cxnLst/>
              <a:rect l="l" t="t" r="r" b="b"/>
              <a:pathLst>
                <a:path w="5263" h="7562" extrusionOk="0">
                  <a:moveTo>
                    <a:pt x="5263" y="1"/>
                  </a:moveTo>
                  <a:lnTo>
                    <a:pt x="0" y="7216"/>
                  </a:lnTo>
                  <a:lnTo>
                    <a:pt x="48" y="7502"/>
                  </a:lnTo>
                  <a:lnTo>
                    <a:pt x="119" y="7561"/>
                  </a:lnTo>
                  <a:lnTo>
                    <a:pt x="5263" y="501"/>
                  </a:lnTo>
                  <a:lnTo>
                    <a:pt x="526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533550" y="3734225"/>
              <a:ext cx="29775" cy="137825"/>
            </a:xfrm>
            <a:custGeom>
              <a:avLst/>
              <a:gdLst/>
              <a:ahLst/>
              <a:cxnLst/>
              <a:rect l="l" t="t" r="r" b="b"/>
              <a:pathLst>
                <a:path w="1191" h="5513" extrusionOk="0">
                  <a:moveTo>
                    <a:pt x="286" y="0"/>
                  </a:moveTo>
                  <a:cubicBezTo>
                    <a:pt x="191" y="48"/>
                    <a:pt x="107" y="84"/>
                    <a:pt x="0" y="84"/>
                  </a:cubicBezTo>
                  <a:lnTo>
                    <a:pt x="893" y="5382"/>
                  </a:lnTo>
                  <a:lnTo>
                    <a:pt x="901" y="5464"/>
                  </a:lnTo>
                  <a:lnTo>
                    <a:pt x="901" y="5464"/>
                  </a:lnTo>
                  <a:cubicBezTo>
                    <a:pt x="904" y="5435"/>
                    <a:pt x="918" y="5409"/>
                    <a:pt x="941" y="5394"/>
                  </a:cubicBezTo>
                  <a:cubicBezTo>
                    <a:pt x="971" y="5356"/>
                    <a:pt x="1016" y="5327"/>
                    <a:pt x="1063" y="5327"/>
                  </a:cubicBezTo>
                  <a:cubicBezTo>
                    <a:pt x="1090" y="5327"/>
                    <a:pt x="1117" y="5337"/>
                    <a:pt x="1143" y="5358"/>
                  </a:cubicBezTo>
                  <a:lnTo>
                    <a:pt x="1191" y="5394"/>
                  </a:lnTo>
                  <a:lnTo>
                    <a:pt x="1143" y="5108"/>
                  </a:lnTo>
                  <a:lnTo>
                    <a:pt x="286" y="0"/>
                  </a:lnTo>
                  <a:close/>
                  <a:moveTo>
                    <a:pt x="901" y="5464"/>
                  </a:moveTo>
                  <a:lnTo>
                    <a:pt x="901" y="5464"/>
                  </a:lnTo>
                  <a:cubicBezTo>
                    <a:pt x="900" y="5479"/>
                    <a:pt x="901" y="5496"/>
                    <a:pt x="905" y="5513"/>
                  </a:cubicBezTo>
                  <a:lnTo>
                    <a:pt x="905" y="5501"/>
                  </a:lnTo>
                  <a:lnTo>
                    <a:pt x="901" y="5464"/>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557650" y="3873825"/>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679700" y="3952700"/>
              <a:ext cx="14000" cy="17300"/>
            </a:xfrm>
            <a:custGeom>
              <a:avLst/>
              <a:gdLst/>
              <a:ahLst/>
              <a:cxnLst/>
              <a:rect l="l" t="t" r="r" b="b"/>
              <a:pathLst>
                <a:path w="560" h="692" extrusionOk="0">
                  <a:moveTo>
                    <a:pt x="84" y="0"/>
                  </a:moveTo>
                  <a:lnTo>
                    <a:pt x="0" y="298"/>
                  </a:lnTo>
                  <a:lnTo>
                    <a:pt x="560" y="691"/>
                  </a:lnTo>
                  <a:lnTo>
                    <a:pt x="560" y="334"/>
                  </a:lnTo>
                  <a:lnTo>
                    <a:pt x="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555875" y="3867675"/>
              <a:ext cx="119375" cy="88025"/>
            </a:xfrm>
            <a:custGeom>
              <a:avLst/>
              <a:gdLst/>
              <a:ahLst/>
              <a:cxnLst/>
              <a:rect l="l" t="t" r="r" b="b"/>
              <a:pathLst>
                <a:path w="4775" h="3521" extrusionOk="0">
                  <a:moveTo>
                    <a:pt x="157" y="0"/>
                  </a:moveTo>
                  <a:cubicBezTo>
                    <a:pt x="107" y="0"/>
                    <a:pt x="54" y="19"/>
                    <a:pt x="24" y="56"/>
                  </a:cubicBezTo>
                  <a:cubicBezTo>
                    <a:pt x="0" y="80"/>
                    <a:pt x="0" y="127"/>
                    <a:pt x="0" y="175"/>
                  </a:cubicBezTo>
                  <a:cubicBezTo>
                    <a:pt x="4" y="171"/>
                    <a:pt x="6" y="170"/>
                    <a:pt x="8" y="170"/>
                  </a:cubicBezTo>
                  <a:cubicBezTo>
                    <a:pt x="12" y="170"/>
                    <a:pt x="12" y="178"/>
                    <a:pt x="12" y="187"/>
                  </a:cubicBezTo>
                  <a:cubicBezTo>
                    <a:pt x="24" y="199"/>
                    <a:pt x="24" y="199"/>
                    <a:pt x="24" y="222"/>
                  </a:cubicBezTo>
                  <a:cubicBezTo>
                    <a:pt x="24" y="222"/>
                    <a:pt x="24" y="234"/>
                    <a:pt x="48" y="234"/>
                  </a:cubicBezTo>
                  <a:lnTo>
                    <a:pt x="48" y="246"/>
                  </a:lnTo>
                  <a:lnTo>
                    <a:pt x="60" y="258"/>
                  </a:lnTo>
                  <a:lnTo>
                    <a:pt x="131" y="306"/>
                  </a:lnTo>
                  <a:lnTo>
                    <a:pt x="4691" y="3521"/>
                  </a:lnTo>
                  <a:lnTo>
                    <a:pt x="4775" y="3223"/>
                  </a:lnTo>
                  <a:lnTo>
                    <a:pt x="357" y="103"/>
                  </a:lnTo>
                  <a:lnTo>
                    <a:pt x="286" y="56"/>
                  </a:lnTo>
                  <a:lnTo>
                    <a:pt x="238" y="20"/>
                  </a:lnTo>
                  <a:cubicBezTo>
                    <a:pt x="216" y="7"/>
                    <a:pt x="187" y="0"/>
                    <a:pt x="1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6604375" y="4211350"/>
              <a:ext cx="3600" cy="2725"/>
            </a:xfrm>
            <a:custGeom>
              <a:avLst/>
              <a:gdLst/>
              <a:ahLst/>
              <a:cxnLst/>
              <a:rect l="l" t="t" r="r" b="b"/>
              <a:pathLst>
                <a:path w="144" h="109" extrusionOk="0">
                  <a:moveTo>
                    <a:pt x="25" y="1"/>
                  </a:moveTo>
                  <a:lnTo>
                    <a:pt x="1" y="108"/>
                  </a:lnTo>
                  <a:cubicBezTo>
                    <a:pt x="60" y="108"/>
                    <a:pt x="120" y="72"/>
                    <a:pt x="144" y="13"/>
                  </a:cubicBezTo>
                  <a:cubicBezTo>
                    <a:pt x="96" y="1"/>
                    <a:pt x="72" y="1"/>
                    <a:pt x="2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6613600" y="3885425"/>
              <a:ext cx="80400" cy="282800"/>
            </a:xfrm>
            <a:custGeom>
              <a:avLst/>
              <a:gdLst/>
              <a:ahLst/>
              <a:cxnLst/>
              <a:rect l="l" t="t" r="r" b="b"/>
              <a:pathLst>
                <a:path w="3216" h="11312" extrusionOk="0">
                  <a:moveTo>
                    <a:pt x="3216" y="1"/>
                  </a:moveTo>
                  <a:lnTo>
                    <a:pt x="2489" y="2525"/>
                  </a:lnTo>
                  <a:lnTo>
                    <a:pt x="2394" y="2811"/>
                  </a:lnTo>
                  <a:lnTo>
                    <a:pt x="1" y="11204"/>
                  </a:lnTo>
                  <a:cubicBezTo>
                    <a:pt x="108" y="11216"/>
                    <a:pt x="191" y="11252"/>
                    <a:pt x="287" y="11312"/>
                  </a:cubicBezTo>
                  <a:lnTo>
                    <a:pt x="2644" y="3001"/>
                  </a:lnTo>
                  <a:lnTo>
                    <a:pt x="2739" y="2703"/>
                  </a:lnTo>
                  <a:lnTo>
                    <a:pt x="3216" y="1072"/>
                  </a:lnTo>
                  <a:lnTo>
                    <a:pt x="321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6443950" y="4280425"/>
              <a:ext cx="42875" cy="292625"/>
            </a:xfrm>
            <a:custGeom>
              <a:avLst/>
              <a:gdLst/>
              <a:ahLst/>
              <a:cxnLst/>
              <a:rect l="l" t="t" r="r" b="b"/>
              <a:pathLst>
                <a:path w="1715" h="11705" extrusionOk="0">
                  <a:moveTo>
                    <a:pt x="298" y="0"/>
                  </a:moveTo>
                  <a:cubicBezTo>
                    <a:pt x="191" y="36"/>
                    <a:pt x="108" y="48"/>
                    <a:pt x="0" y="48"/>
                  </a:cubicBezTo>
                  <a:lnTo>
                    <a:pt x="1417" y="11704"/>
                  </a:lnTo>
                  <a:cubicBezTo>
                    <a:pt x="1475" y="11696"/>
                    <a:pt x="1538" y="11682"/>
                    <a:pt x="1599" y="11682"/>
                  </a:cubicBezTo>
                  <a:cubicBezTo>
                    <a:pt x="1626" y="11682"/>
                    <a:pt x="1653" y="11685"/>
                    <a:pt x="1679" y="11692"/>
                  </a:cubicBezTo>
                  <a:lnTo>
                    <a:pt x="1715" y="11692"/>
                  </a:ln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486800" y="4208675"/>
              <a:ext cx="118200" cy="365250"/>
            </a:xfrm>
            <a:custGeom>
              <a:avLst/>
              <a:gdLst/>
              <a:ahLst/>
              <a:cxnLst/>
              <a:rect l="l" t="t" r="r" b="b"/>
              <a:pathLst>
                <a:path w="4728" h="14610" extrusionOk="0">
                  <a:moveTo>
                    <a:pt x="4442" y="1"/>
                  </a:moveTo>
                  <a:lnTo>
                    <a:pt x="1" y="14574"/>
                  </a:lnTo>
                  <a:cubicBezTo>
                    <a:pt x="37" y="14586"/>
                    <a:pt x="84" y="14586"/>
                    <a:pt x="108" y="14610"/>
                  </a:cubicBezTo>
                  <a:lnTo>
                    <a:pt x="430" y="14181"/>
                  </a:lnTo>
                  <a:lnTo>
                    <a:pt x="4704" y="215"/>
                  </a:lnTo>
                  <a:lnTo>
                    <a:pt x="4728" y="108"/>
                  </a:lnTo>
                  <a:cubicBezTo>
                    <a:pt x="4621" y="96"/>
                    <a:pt x="4537" y="48"/>
                    <a:pt x="444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475500" y="4189625"/>
              <a:ext cx="112550" cy="56575"/>
            </a:xfrm>
            <a:custGeom>
              <a:avLst/>
              <a:gdLst/>
              <a:ahLst/>
              <a:cxnLst/>
              <a:rect l="l" t="t" r="r" b="b"/>
              <a:pathLst>
                <a:path w="4502" h="2263" extrusionOk="0">
                  <a:moveTo>
                    <a:pt x="4418" y="1"/>
                  </a:moveTo>
                  <a:lnTo>
                    <a:pt x="0" y="1965"/>
                  </a:lnTo>
                  <a:cubicBezTo>
                    <a:pt x="36" y="2061"/>
                    <a:pt x="48" y="2168"/>
                    <a:pt x="60" y="2263"/>
                  </a:cubicBezTo>
                  <a:lnTo>
                    <a:pt x="4501" y="298"/>
                  </a:lnTo>
                  <a:cubicBezTo>
                    <a:pt x="4453" y="215"/>
                    <a:pt x="4442" y="108"/>
                    <a:pt x="441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626125" y="4142000"/>
              <a:ext cx="67575" cy="36350"/>
            </a:xfrm>
            <a:custGeom>
              <a:avLst/>
              <a:gdLst/>
              <a:ahLst/>
              <a:cxnLst/>
              <a:rect l="l" t="t" r="r" b="b"/>
              <a:pathLst>
                <a:path w="2703" h="1454" extrusionOk="0">
                  <a:moveTo>
                    <a:pt x="2703" y="1"/>
                  </a:moveTo>
                  <a:lnTo>
                    <a:pt x="0" y="1191"/>
                  </a:lnTo>
                  <a:cubicBezTo>
                    <a:pt x="60" y="1287"/>
                    <a:pt x="119" y="1358"/>
                    <a:pt x="167" y="1453"/>
                  </a:cubicBezTo>
                  <a:lnTo>
                    <a:pt x="2703" y="334"/>
                  </a:lnTo>
                  <a:lnTo>
                    <a:pt x="27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489775" y="4289950"/>
              <a:ext cx="203925" cy="288750"/>
            </a:xfrm>
            <a:custGeom>
              <a:avLst/>
              <a:gdLst/>
              <a:ahLst/>
              <a:cxnLst/>
              <a:rect l="l" t="t" r="r" b="b"/>
              <a:pathLst>
                <a:path w="8157" h="11550" extrusionOk="0">
                  <a:moveTo>
                    <a:pt x="8157" y="0"/>
                  </a:moveTo>
                  <a:lnTo>
                    <a:pt x="311" y="10930"/>
                  </a:lnTo>
                  <a:lnTo>
                    <a:pt x="1" y="11371"/>
                  </a:lnTo>
                  <a:cubicBezTo>
                    <a:pt x="84" y="11406"/>
                    <a:pt x="180" y="11466"/>
                    <a:pt x="239" y="11549"/>
                  </a:cubicBezTo>
                  <a:lnTo>
                    <a:pt x="8157" y="500"/>
                  </a:lnTo>
                  <a:lnTo>
                    <a:pt x="815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585925" y="4164825"/>
              <a:ext cx="47350" cy="46925"/>
            </a:xfrm>
            <a:custGeom>
              <a:avLst/>
              <a:gdLst/>
              <a:ahLst/>
              <a:cxnLst/>
              <a:rect l="l" t="t" r="r" b="b"/>
              <a:pathLst>
                <a:path w="1894" h="1877" extrusionOk="0">
                  <a:moveTo>
                    <a:pt x="941" y="0"/>
                  </a:moveTo>
                  <a:cubicBezTo>
                    <a:pt x="489" y="0"/>
                    <a:pt x="98" y="315"/>
                    <a:pt x="25" y="779"/>
                  </a:cubicBezTo>
                  <a:cubicBezTo>
                    <a:pt x="1" y="850"/>
                    <a:pt x="1" y="921"/>
                    <a:pt x="1" y="993"/>
                  </a:cubicBezTo>
                  <a:cubicBezTo>
                    <a:pt x="1" y="1100"/>
                    <a:pt x="36" y="1195"/>
                    <a:pt x="84" y="1290"/>
                  </a:cubicBezTo>
                  <a:cubicBezTo>
                    <a:pt x="155" y="1493"/>
                    <a:pt x="298" y="1648"/>
                    <a:pt x="501" y="1755"/>
                  </a:cubicBezTo>
                  <a:cubicBezTo>
                    <a:pt x="584" y="1802"/>
                    <a:pt x="679" y="1826"/>
                    <a:pt x="775" y="1862"/>
                  </a:cubicBezTo>
                  <a:cubicBezTo>
                    <a:pt x="810" y="1862"/>
                    <a:pt x="858" y="1874"/>
                    <a:pt x="882" y="1874"/>
                  </a:cubicBezTo>
                  <a:cubicBezTo>
                    <a:pt x="905" y="1876"/>
                    <a:pt x="927" y="1876"/>
                    <a:pt x="950" y="1876"/>
                  </a:cubicBezTo>
                  <a:cubicBezTo>
                    <a:pt x="1387" y="1876"/>
                    <a:pt x="1779" y="1553"/>
                    <a:pt x="1870" y="1112"/>
                  </a:cubicBezTo>
                  <a:cubicBezTo>
                    <a:pt x="1894" y="921"/>
                    <a:pt x="1870" y="719"/>
                    <a:pt x="1787" y="552"/>
                  </a:cubicBezTo>
                  <a:cubicBezTo>
                    <a:pt x="1751" y="457"/>
                    <a:pt x="1691" y="374"/>
                    <a:pt x="1632" y="302"/>
                  </a:cubicBezTo>
                  <a:cubicBezTo>
                    <a:pt x="1572" y="219"/>
                    <a:pt x="1477" y="159"/>
                    <a:pt x="1406" y="124"/>
                  </a:cubicBezTo>
                  <a:cubicBezTo>
                    <a:pt x="1310" y="76"/>
                    <a:pt x="1227" y="40"/>
                    <a:pt x="1120" y="17"/>
                  </a:cubicBezTo>
                  <a:cubicBezTo>
                    <a:pt x="1060" y="6"/>
                    <a:pt x="1000" y="0"/>
                    <a:pt x="9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407925" y="4215525"/>
              <a:ext cx="69375" cy="65800"/>
            </a:xfrm>
            <a:custGeom>
              <a:avLst/>
              <a:gdLst/>
              <a:ahLst/>
              <a:cxnLst/>
              <a:rect l="l" t="t" r="r" b="b"/>
              <a:pathLst>
                <a:path w="2775" h="2632" extrusionOk="0">
                  <a:moveTo>
                    <a:pt x="1489" y="1"/>
                  </a:moveTo>
                  <a:cubicBezTo>
                    <a:pt x="1263" y="1"/>
                    <a:pt x="1049" y="36"/>
                    <a:pt x="870" y="120"/>
                  </a:cubicBezTo>
                  <a:cubicBezTo>
                    <a:pt x="787" y="155"/>
                    <a:pt x="691" y="203"/>
                    <a:pt x="620" y="263"/>
                  </a:cubicBezTo>
                  <a:cubicBezTo>
                    <a:pt x="370" y="453"/>
                    <a:pt x="191" y="739"/>
                    <a:pt x="132" y="1060"/>
                  </a:cubicBezTo>
                  <a:cubicBezTo>
                    <a:pt x="1" y="1775"/>
                    <a:pt x="477" y="2477"/>
                    <a:pt x="1203" y="2608"/>
                  </a:cubicBezTo>
                  <a:cubicBezTo>
                    <a:pt x="1275" y="2632"/>
                    <a:pt x="1370" y="2632"/>
                    <a:pt x="1441" y="2632"/>
                  </a:cubicBezTo>
                  <a:cubicBezTo>
                    <a:pt x="1549" y="2632"/>
                    <a:pt x="1632" y="2608"/>
                    <a:pt x="1739" y="2596"/>
                  </a:cubicBezTo>
                  <a:cubicBezTo>
                    <a:pt x="2239" y="2477"/>
                    <a:pt x="2644" y="2072"/>
                    <a:pt x="2751" y="1537"/>
                  </a:cubicBezTo>
                  <a:cubicBezTo>
                    <a:pt x="2763" y="1441"/>
                    <a:pt x="2775" y="1322"/>
                    <a:pt x="2763" y="1215"/>
                  </a:cubicBezTo>
                  <a:cubicBezTo>
                    <a:pt x="2763" y="1108"/>
                    <a:pt x="2739" y="1001"/>
                    <a:pt x="2703" y="917"/>
                  </a:cubicBezTo>
                  <a:cubicBezTo>
                    <a:pt x="2573" y="501"/>
                    <a:pt x="2227" y="155"/>
                    <a:pt x="1787" y="36"/>
                  </a:cubicBezTo>
                  <a:cubicBezTo>
                    <a:pt x="1751" y="24"/>
                    <a:pt x="1727" y="24"/>
                    <a:pt x="1680" y="13"/>
                  </a:cubicBezTo>
                  <a:cubicBezTo>
                    <a:pt x="1620" y="1"/>
                    <a:pt x="1560" y="1"/>
                    <a:pt x="148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666950" y="3657525"/>
              <a:ext cx="11925" cy="12150"/>
            </a:xfrm>
            <a:custGeom>
              <a:avLst/>
              <a:gdLst/>
              <a:ahLst/>
              <a:cxnLst/>
              <a:rect l="l" t="t" r="r" b="b"/>
              <a:pathLst>
                <a:path w="477" h="486" extrusionOk="0">
                  <a:moveTo>
                    <a:pt x="233" y="1"/>
                  </a:moveTo>
                  <a:cubicBezTo>
                    <a:pt x="128" y="1"/>
                    <a:pt x="22" y="87"/>
                    <a:pt x="12" y="199"/>
                  </a:cubicBezTo>
                  <a:cubicBezTo>
                    <a:pt x="0" y="247"/>
                    <a:pt x="12" y="306"/>
                    <a:pt x="24" y="354"/>
                  </a:cubicBezTo>
                  <a:cubicBezTo>
                    <a:pt x="60" y="413"/>
                    <a:pt x="119" y="461"/>
                    <a:pt x="203" y="485"/>
                  </a:cubicBezTo>
                  <a:cubicBezTo>
                    <a:pt x="213" y="486"/>
                    <a:pt x="223" y="486"/>
                    <a:pt x="233" y="486"/>
                  </a:cubicBezTo>
                  <a:cubicBezTo>
                    <a:pt x="362" y="486"/>
                    <a:pt x="465" y="416"/>
                    <a:pt x="476" y="294"/>
                  </a:cubicBezTo>
                  <a:lnTo>
                    <a:pt x="476" y="187"/>
                  </a:lnTo>
                  <a:cubicBezTo>
                    <a:pt x="429" y="92"/>
                    <a:pt x="369" y="20"/>
                    <a:pt x="286" y="8"/>
                  </a:cubicBezTo>
                  <a:cubicBezTo>
                    <a:pt x="269" y="3"/>
                    <a:pt x="251" y="1"/>
                    <a:pt x="2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5526275" y="3907750"/>
              <a:ext cx="25325" cy="23650"/>
            </a:xfrm>
            <a:custGeom>
              <a:avLst/>
              <a:gdLst/>
              <a:ahLst/>
              <a:cxnLst/>
              <a:rect l="l" t="t" r="r" b="b"/>
              <a:pathLst>
                <a:path w="1013" h="946" extrusionOk="0">
                  <a:moveTo>
                    <a:pt x="512" y="1"/>
                  </a:moveTo>
                  <a:cubicBezTo>
                    <a:pt x="286" y="13"/>
                    <a:pt x="84" y="167"/>
                    <a:pt x="48" y="382"/>
                  </a:cubicBezTo>
                  <a:cubicBezTo>
                    <a:pt x="0" y="644"/>
                    <a:pt x="179" y="894"/>
                    <a:pt x="441" y="941"/>
                  </a:cubicBezTo>
                  <a:cubicBezTo>
                    <a:pt x="462" y="944"/>
                    <a:pt x="484" y="946"/>
                    <a:pt x="505" y="946"/>
                  </a:cubicBezTo>
                  <a:cubicBezTo>
                    <a:pt x="732" y="946"/>
                    <a:pt x="945" y="777"/>
                    <a:pt x="989" y="548"/>
                  </a:cubicBezTo>
                  <a:cubicBezTo>
                    <a:pt x="1012" y="370"/>
                    <a:pt x="941" y="191"/>
                    <a:pt x="798" y="84"/>
                  </a:cubicBezTo>
                  <a:cubicBezTo>
                    <a:pt x="739" y="48"/>
                    <a:pt x="679" y="13"/>
                    <a:pt x="58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515675" y="3702325"/>
              <a:ext cx="35450" cy="33100"/>
            </a:xfrm>
            <a:custGeom>
              <a:avLst/>
              <a:gdLst/>
              <a:ahLst/>
              <a:cxnLst/>
              <a:rect l="l" t="t" r="r" b="b"/>
              <a:pathLst>
                <a:path w="1418" h="1324" extrusionOk="0">
                  <a:moveTo>
                    <a:pt x="679" y="0"/>
                  </a:moveTo>
                  <a:cubicBezTo>
                    <a:pt x="563" y="0"/>
                    <a:pt x="454" y="33"/>
                    <a:pt x="358" y="86"/>
                  </a:cubicBezTo>
                  <a:cubicBezTo>
                    <a:pt x="275" y="133"/>
                    <a:pt x="191" y="205"/>
                    <a:pt x="132" y="276"/>
                  </a:cubicBezTo>
                  <a:cubicBezTo>
                    <a:pt x="96" y="360"/>
                    <a:pt x="48" y="443"/>
                    <a:pt x="37" y="538"/>
                  </a:cubicBezTo>
                  <a:cubicBezTo>
                    <a:pt x="1" y="717"/>
                    <a:pt x="48" y="907"/>
                    <a:pt x="156" y="1038"/>
                  </a:cubicBezTo>
                  <a:cubicBezTo>
                    <a:pt x="215" y="1145"/>
                    <a:pt x="287" y="1205"/>
                    <a:pt x="370" y="1252"/>
                  </a:cubicBezTo>
                  <a:cubicBezTo>
                    <a:pt x="429" y="1276"/>
                    <a:pt x="513" y="1312"/>
                    <a:pt x="572" y="1312"/>
                  </a:cubicBezTo>
                  <a:cubicBezTo>
                    <a:pt x="608" y="1324"/>
                    <a:pt x="656" y="1324"/>
                    <a:pt x="703" y="1324"/>
                  </a:cubicBezTo>
                  <a:cubicBezTo>
                    <a:pt x="810" y="1324"/>
                    <a:pt x="894" y="1300"/>
                    <a:pt x="989" y="1252"/>
                  </a:cubicBezTo>
                  <a:cubicBezTo>
                    <a:pt x="1168" y="1157"/>
                    <a:pt x="1299" y="979"/>
                    <a:pt x="1346" y="776"/>
                  </a:cubicBezTo>
                  <a:cubicBezTo>
                    <a:pt x="1418" y="419"/>
                    <a:pt x="1168" y="62"/>
                    <a:pt x="810" y="14"/>
                  </a:cubicBezTo>
                  <a:cubicBezTo>
                    <a:pt x="766" y="5"/>
                    <a:pt x="722" y="0"/>
                    <a:pt x="67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6265350" y="3971075"/>
              <a:ext cx="33375" cy="33075"/>
            </a:xfrm>
            <a:custGeom>
              <a:avLst/>
              <a:gdLst/>
              <a:ahLst/>
              <a:cxnLst/>
              <a:rect l="l" t="t" r="r" b="b"/>
              <a:pathLst>
                <a:path w="1335" h="1323" extrusionOk="0">
                  <a:moveTo>
                    <a:pt x="652" y="1"/>
                  </a:moveTo>
                  <a:cubicBezTo>
                    <a:pt x="556" y="1"/>
                    <a:pt x="466" y="26"/>
                    <a:pt x="382" y="51"/>
                  </a:cubicBezTo>
                  <a:cubicBezTo>
                    <a:pt x="298" y="99"/>
                    <a:pt x="227" y="158"/>
                    <a:pt x="144" y="230"/>
                  </a:cubicBezTo>
                  <a:cubicBezTo>
                    <a:pt x="84" y="289"/>
                    <a:pt x="48" y="385"/>
                    <a:pt x="24" y="468"/>
                  </a:cubicBezTo>
                  <a:cubicBezTo>
                    <a:pt x="24" y="504"/>
                    <a:pt x="13" y="516"/>
                    <a:pt x="13" y="551"/>
                  </a:cubicBezTo>
                  <a:cubicBezTo>
                    <a:pt x="1" y="623"/>
                    <a:pt x="1" y="694"/>
                    <a:pt x="13" y="766"/>
                  </a:cubicBezTo>
                  <a:cubicBezTo>
                    <a:pt x="60" y="1039"/>
                    <a:pt x="263" y="1278"/>
                    <a:pt x="548" y="1301"/>
                  </a:cubicBezTo>
                  <a:cubicBezTo>
                    <a:pt x="595" y="1316"/>
                    <a:pt x="642" y="1322"/>
                    <a:pt x="689" y="1322"/>
                  </a:cubicBezTo>
                  <a:cubicBezTo>
                    <a:pt x="759" y="1322"/>
                    <a:pt x="829" y="1306"/>
                    <a:pt x="894" y="1278"/>
                  </a:cubicBezTo>
                  <a:cubicBezTo>
                    <a:pt x="977" y="1242"/>
                    <a:pt x="1072" y="1182"/>
                    <a:pt x="1144" y="1111"/>
                  </a:cubicBezTo>
                  <a:cubicBezTo>
                    <a:pt x="1251" y="1039"/>
                    <a:pt x="1310" y="920"/>
                    <a:pt x="1322" y="789"/>
                  </a:cubicBezTo>
                  <a:cubicBezTo>
                    <a:pt x="1334" y="706"/>
                    <a:pt x="1334" y="647"/>
                    <a:pt x="1322" y="575"/>
                  </a:cubicBezTo>
                  <a:cubicBezTo>
                    <a:pt x="1310" y="468"/>
                    <a:pt x="1275" y="385"/>
                    <a:pt x="1215" y="289"/>
                  </a:cubicBezTo>
                  <a:cubicBezTo>
                    <a:pt x="1179" y="218"/>
                    <a:pt x="1096" y="147"/>
                    <a:pt x="1025" y="99"/>
                  </a:cubicBezTo>
                  <a:cubicBezTo>
                    <a:pt x="953" y="51"/>
                    <a:pt x="858" y="27"/>
                    <a:pt x="775" y="16"/>
                  </a:cubicBezTo>
                  <a:cubicBezTo>
                    <a:pt x="733" y="5"/>
                    <a:pt x="692" y="1"/>
                    <a:pt x="6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6376075" y="3733725"/>
              <a:ext cx="25025" cy="23625"/>
            </a:xfrm>
            <a:custGeom>
              <a:avLst/>
              <a:gdLst/>
              <a:ahLst/>
              <a:cxnLst/>
              <a:rect l="l" t="t" r="r" b="b"/>
              <a:pathLst>
                <a:path w="1001" h="945" extrusionOk="0">
                  <a:moveTo>
                    <a:pt x="490" y="1"/>
                  </a:moveTo>
                  <a:cubicBezTo>
                    <a:pt x="268" y="1"/>
                    <a:pt x="56" y="168"/>
                    <a:pt x="25" y="401"/>
                  </a:cubicBezTo>
                  <a:cubicBezTo>
                    <a:pt x="25" y="425"/>
                    <a:pt x="1" y="473"/>
                    <a:pt x="1" y="497"/>
                  </a:cubicBezTo>
                  <a:cubicBezTo>
                    <a:pt x="1" y="604"/>
                    <a:pt x="48" y="699"/>
                    <a:pt x="108" y="770"/>
                  </a:cubicBezTo>
                  <a:cubicBezTo>
                    <a:pt x="179" y="830"/>
                    <a:pt x="263" y="889"/>
                    <a:pt x="358" y="913"/>
                  </a:cubicBezTo>
                  <a:cubicBezTo>
                    <a:pt x="370" y="913"/>
                    <a:pt x="394" y="937"/>
                    <a:pt x="406" y="937"/>
                  </a:cubicBezTo>
                  <a:cubicBezTo>
                    <a:pt x="436" y="941"/>
                    <a:pt x="467" y="944"/>
                    <a:pt x="497" y="944"/>
                  </a:cubicBezTo>
                  <a:cubicBezTo>
                    <a:pt x="550" y="944"/>
                    <a:pt x="603" y="936"/>
                    <a:pt x="656" y="913"/>
                  </a:cubicBezTo>
                  <a:cubicBezTo>
                    <a:pt x="810" y="854"/>
                    <a:pt x="929" y="723"/>
                    <a:pt x="953" y="556"/>
                  </a:cubicBezTo>
                  <a:cubicBezTo>
                    <a:pt x="1001" y="306"/>
                    <a:pt x="834" y="56"/>
                    <a:pt x="572" y="8"/>
                  </a:cubicBezTo>
                  <a:cubicBezTo>
                    <a:pt x="545" y="3"/>
                    <a:pt x="518" y="1"/>
                    <a:pt x="4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6507050" y="3935025"/>
              <a:ext cx="26225" cy="23850"/>
            </a:xfrm>
            <a:custGeom>
              <a:avLst/>
              <a:gdLst/>
              <a:ahLst/>
              <a:cxnLst/>
              <a:rect l="l" t="t" r="r" b="b"/>
              <a:pathLst>
                <a:path w="1049" h="954" extrusionOk="0">
                  <a:moveTo>
                    <a:pt x="532" y="0"/>
                  </a:moveTo>
                  <a:cubicBezTo>
                    <a:pt x="306" y="0"/>
                    <a:pt x="103" y="169"/>
                    <a:pt x="48" y="398"/>
                  </a:cubicBezTo>
                  <a:cubicBezTo>
                    <a:pt x="1" y="648"/>
                    <a:pt x="167" y="898"/>
                    <a:pt x="441" y="946"/>
                  </a:cubicBezTo>
                  <a:cubicBezTo>
                    <a:pt x="470" y="951"/>
                    <a:pt x="498" y="954"/>
                    <a:pt x="527" y="954"/>
                  </a:cubicBezTo>
                  <a:cubicBezTo>
                    <a:pt x="746" y="954"/>
                    <a:pt x="947" y="796"/>
                    <a:pt x="989" y="565"/>
                  </a:cubicBezTo>
                  <a:cubicBezTo>
                    <a:pt x="1048" y="291"/>
                    <a:pt x="870" y="53"/>
                    <a:pt x="596" y="5"/>
                  </a:cubicBezTo>
                  <a:cubicBezTo>
                    <a:pt x="574" y="2"/>
                    <a:pt x="553"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5903100" y="3945425"/>
              <a:ext cx="25025" cy="23875"/>
            </a:xfrm>
            <a:custGeom>
              <a:avLst/>
              <a:gdLst/>
              <a:ahLst/>
              <a:cxnLst/>
              <a:rect l="l" t="t" r="r" b="b"/>
              <a:pathLst>
                <a:path w="1001" h="955" extrusionOk="0">
                  <a:moveTo>
                    <a:pt x="537" y="0"/>
                  </a:moveTo>
                  <a:cubicBezTo>
                    <a:pt x="497" y="0"/>
                    <a:pt x="457" y="6"/>
                    <a:pt x="417" y="6"/>
                  </a:cubicBezTo>
                  <a:cubicBezTo>
                    <a:pt x="322" y="30"/>
                    <a:pt x="227" y="89"/>
                    <a:pt x="167" y="160"/>
                  </a:cubicBezTo>
                  <a:cubicBezTo>
                    <a:pt x="108" y="220"/>
                    <a:pt x="60" y="303"/>
                    <a:pt x="48" y="399"/>
                  </a:cubicBezTo>
                  <a:cubicBezTo>
                    <a:pt x="1" y="601"/>
                    <a:pt x="120" y="815"/>
                    <a:pt x="298" y="899"/>
                  </a:cubicBezTo>
                  <a:cubicBezTo>
                    <a:pt x="346" y="922"/>
                    <a:pt x="382" y="934"/>
                    <a:pt x="441" y="946"/>
                  </a:cubicBezTo>
                  <a:cubicBezTo>
                    <a:pt x="471" y="951"/>
                    <a:pt x="500" y="954"/>
                    <a:pt x="529" y="954"/>
                  </a:cubicBezTo>
                  <a:cubicBezTo>
                    <a:pt x="570" y="954"/>
                    <a:pt x="609" y="948"/>
                    <a:pt x="644" y="934"/>
                  </a:cubicBezTo>
                  <a:cubicBezTo>
                    <a:pt x="656" y="934"/>
                    <a:pt x="679" y="922"/>
                    <a:pt x="691" y="922"/>
                  </a:cubicBezTo>
                  <a:cubicBezTo>
                    <a:pt x="798" y="887"/>
                    <a:pt x="870" y="815"/>
                    <a:pt x="929" y="720"/>
                  </a:cubicBezTo>
                  <a:cubicBezTo>
                    <a:pt x="929" y="708"/>
                    <a:pt x="941" y="696"/>
                    <a:pt x="941" y="684"/>
                  </a:cubicBezTo>
                  <a:cubicBezTo>
                    <a:pt x="953" y="637"/>
                    <a:pt x="977" y="601"/>
                    <a:pt x="989" y="541"/>
                  </a:cubicBezTo>
                  <a:cubicBezTo>
                    <a:pt x="1001" y="482"/>
                    <a:pt x="1001" y="446"/>
                    <a:pt x="989" y="387"/>
                  </a:cubicBezTo>
                  <a:cubicBezTo>
                    <a:pt x="977" y="303"/>
                    <a:pt x="941" y="232"/>
                    <a:pt x="882" y="172"/>
                  </a:cubicBezTo>
                  <a:cubicBezTo>
                    <a:pt x="810" y="101"/>
                    <a:pt x="727" y="41"/>
                    <a:pt x="596" y="6"/>
                  </a:cubicBezTo>
                  <a:cubicBezTo>
                    <a:pt x="576" y="2"/>
                    <a:pt x="556" y="0"/>
                    <a:pt x="5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5745650" y="3654300"/>
              <a:ext cx="23825" cy="23825"/>
            </a:xfrm>
            <a:custGeom>
              <a:avLst/>
              <a:gdLst/>
              <a:ahLst/>
              <a:cxnLst/>
              <a:rect l="l" t="t" r="r" b="b"/>
              <a:pathLst>
                <a:path w="953" h="953" extrusionOk="0">
                  <a:moveTo>
                    <a:pt x="471" y="0"/>
                  </a:moveTo>
                  <a:cubicBezTo>
                    <a:pt x="444" y="0"/>
                    <a:pt x="417" y="6"/>
                    <a:pt x="393" y="18"/>
                  </a:cubicBezTo>
                  <a:cubicBezTo>
                    <a:pt x="298" y="30"/>
                    <a:pt x="203" y="78"/>
                    <a:pt x="131" y="149"/>
                  </a:cubicBezTo>
                  <a:cubicBezTo>
                    <a:pt x="72" y="209"/>
                    <a:pt x="24" y="292"/>
                    <a:pt x="0" y="387"/>
                  </a:cubicBezTo>
                  <a:lnTo>
                    <a:pt x="0" y="423"/>
                  </a:lnTo>
                  <a:cubicBezTo>
                    <a:pt x="0" y="518"/>
                    <a:pt x="12" y="626"/>
                    <a:pt x="60" y="721"/>
                  </a:cubicBezTo>
                  <a:cubicBezTo>
                    <a:pt x="131" y="840"/>
                    <a:pt x="238" y="923"/>
                    <a:pt x="381" y="935"/>
                  </a:cubicBezTo>
                  <a:cubicBezTo>
                    <a:pt x="411" y="947"/>
                    <a:pt x="441" y="953"/>
                    <a:pt x="471" y="953"/>
                  </a:cubicBezTo>
                  <a:cubicBezTo>
                    <a:pt x="500" y="953"/>
                    <a:pt x="530" y="947"/>
                    <a:pt x="560" y="935"/>
                  </a:cubicBezTo>
                  <a:cubicBezTo>
                    <a:pt x="667" y="923"/>
                    <a:pt x="750" y="864"/>
                    <a:pt x="810" y="792"/>
                  </a:cubicBezTo>
                  <a:cubicBezTo>
                    <a:pt x="846" y="757"/>
                    <a:pt x="858" y="733"/>
                    <a:pt x="870" y="697"/>
                  </a:cubicBezTo>
                  <a:cubicBezTo>
                    <a:pt x="905" y="661"/>
                    <a:pt x="917" y="614"/>
                    <a:pt x="929" y="554"/>
                  </a:cubicBezTo>
                  <a:cubicBezTo>
                    <a:pt x="953" y="506"/>
                    <a:pt x="953" y="459"/>
                    <a:pt x="929" y="423"/>
                  </a:cubicBezTo>
                  <a:cubicBezTo>
                    <a:pt x="905" y="221"/>
                    <a:pt x="750" y="42"/>
                    <a:pt x="548" y="18"/>
                  </a:cubicBezTo>
                  <a:cubicBezTo>
                    <a:pt x="524" y="6"/>
                    <a:pt x="497" y="0"/>
                    <a:pt x="47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4724975" y="3627350"/>
              <a:ext cx="23850" cy="23175"/>
            </a:xfrm>
            <a:custGeom>
              <a:avLst/>
              <a:gdLst/>
              <a:ahLst/>
              <a:cxnLst/>
              <a:rect l="l" t="t" r="r" b="b"/>
              <a:pathLst>
                <a:path w="954" h="927" extrusionOk="0">
                  <a:moveTo>
                    <a:pt x="446" y="1"/>
                  </a:moveTo>
                  <a:cubicBezTo>
                    <a:pt x="336" y="1"/>
                    <a:pt x="241" y="44"/>
                    <a:pt x="168" y="108"/>
                  </a:cubicBezTo>
                  <a:cubicBezTo>
                    <a:pt x="120" y="144"/>
                    <a:pt x="84" y="191"/>
                    <a:pt x="60" y="251"/>
                  </a:cubicBezTo>
                  <a:cubicBezTo>
                    <a:pt x="48" y="287"/>
                    <a:pt x="13" y="334"/>
                    <a:pt x="13" y="382"/>
                  </a:cubicBezTo>
                  <a:cubicBezTo>
                    <a:pt x="1" y="453"/>
                    <a:pt x="1" y="513"/>
                    <a:pt x="13" y="572"/>
                  </a:cubicBezTo>
                  <a:cubicBezTo>
                    <a:pt x="60" y="751"/>
                    <a:pt x="191" y="882"/>
                    <a:pt x="382" y="918"/>
                  </a:cubicBezTo>
                  <a:cubicBezTo>
                    <a:pt x="416" y="924"/>
                    <a:pt x="450" y="926"/>
                    <a:pt x="482" y="926"/>
                  </a:cubicBezTo>
                  <a:cubicBezTo>
                    <a:pt x="581" y="926"/>
                    <a:pt x="667" y="898"/>
                    <a:pt x="739" y="834"/>
                  </a:cubicBezTo>
                  <a:cubicBezTo>
                    <a:pt x="822" y="811"/>
                    <a:pt x="882" y="739"/>
                    <a:pt x="906" y="632"/>
                  </a:cubicBezTo>
                  <a:cubicBezTo>
                    <a:pt x="918" y="608"/>
                    <a:pt x="918" y="584"/>
                    <a:pt x="918" y="561"/>
                  </a:cubicBezTo>
                  <a:cubicBezTo>
                    <a:pt x="953" y="441"/>
                    <a:pt x="918" y="334"/>
                    <a:pt x="858" y="227"/>
                  </a:cubicBezTo>
                  <a:cubicBezTo>
                    <a:pt x="799" y="132"/>
                    <a:pt x="715" y="49"/>
                    <a:pt x="596" y="25"/>
                  </a:cubicBezTo>
                  <a:cubicBezTo>
                    <a:pt x="584" y="25"/>
                    <a:pt x="560" y="13"/>
                    <a:pt x="549" y="13"/>
                  </a:cubicBezTo>
                  <a:cubicBezTo>
                    <a:pt x="513" y="5"/>
                    <a:pt x="479" y="1"/>
                    <a:pt x="44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5094675" y="3924725"/>
              <a:ext cx="25325" cy="23725"/>
            </a:xfrm>
            <a:custGeom>
              <a:avLst/>
              <a:gdLst/>
              <a:ahLst/>
              <a:cxnLst/>
              <a:rect l="l" t="t" r="r" b="b"/>
              <a:pathLst>
                <a:path w="1013" h="949" extrusionOk="0">
                  <a:moveTo>
                    <a:pt x="524" y="0"/>
                  </a:moveTo>
                  <a:cubicBezTo>
                    <a:pt x="417" y="0"/>
                    <a:pt x="334" y="36"/>
                    <a:pt x="239" y="96"/>
                  </a:cubicBezTo>
                  <a:cubicBezTo>
                    <a:pt x="131" y="167"/>
                    <a:pt x="60" y="274"/>
                    <a:pt x="48" y="393"/>
                  </a:cubicBezTo>
                  <a:cubicBezTo>
                    <a:pt x="0" y="643"/>
                    <a:pt x="167" y="893"/>
                    <a:pt x="429" y="941"/>
                  </a:cubicBezTo>
                  <a:cubicBezTo>
                    <a:pt x="459" y="946"/>
                    <a:pt x="489" y="949"/>
                    <a:pt x="518" y="949"/>
                  </a:cubicBezTo>
                  <a:cubicBezTo>
                    <a:pt x="746" y="949"/>
                    <a:pt x="946" y="792"/>
                    <a:pt x="989" y="560"/>
                  </a:cubicBezTo>
                  <a:cubicBezTo>
                    <a:pt x="1012" y="405"/>
                    <a:pt x="977" y="238"/>
                    <a:pt x="870" y="143"/>
                  </a:cubicBezTo>
                  <a:cubicBezTo>
                    <a:pt x="774" y="84"/>
                    <a:pt x="691" y="24"/>
                    <a:pt x="58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6464775" y="4572300"/>
              <a:ext cx="35450" cy="32975"/>
            </a:xfrm>
            <a:custGeom>
              <a:avLst/>
              <a:gdLst/>
              <a:ahLst/>
              <a:cxnLst/>
              <a:rect l="l" t="t" r="r" b="b"/>
              <a:pathLst>
                <a:path w="1418" h="1319" extrusionOk="0">
                  <a:moveTo>
                    <a:pt x="729" y="1"/>
                  </a:moveTo>
                  <a:cubicBezTo>
                    <a:pt x="680" y="1"/>
                    <a:pt x="630" y="9"/>
                    <a:pt x="584" y="29"/>
                  </a:cubicBezTo>
                  <a:cubicBezTo>
                    <a:pt x="525" y="41"/>
                    <a:pt x="477" y="53"/>
                    <a:pt x="418" y="89"/>
                  </a:cubicBezTo>
                  <a:cubicBezTo>
                    <a:pt x="322" y="136"/>
                    <a:pt x="251" y="208"/>
                    <a:pt x="191" y="279"/>
                  </a:cubicBezTo>
                  <a:cubicBezTo>
                    <a:pt x="132" y="351"/>
                    <a:pt x="84" y="446"/>
                    <a:pt x="72" y="553"/>
                  </a:cubicBezTo>
                  <a:cubicBezTo>
                    <a:pt x="1" y="910"/>
                    <a:pt x="251" y="1267"/>
                    <a:pt x="608" y="1303"/>
                  </a:cubicBezTo>
                  <a:cubicBezTo>
                    <a:pt x="653" y="1314"/>
                    <a:pt x="698" y="1319"/>
                    <a:pt x="743" y="1319"/>
                  </a:cubicBezTo>
                  <a:cubicBezTo>
                    <a:pt x="1051" y="1319"/>
                    <a:pt x="1328" y="1079"/>
                    <a:pt x="1370" y="767"/>
                  </a:cubicBezTo>
                  <a:cubicBezTo>
                    <a:pt x="1418" y="565"/>
                    <a:pt x="1358" y="374"/>
                    <a:pt x="1215" y="220"/>
                  </a:cubicBezTo>
                  <a:cubicBezTo>
                    <a:pt x="1180" y="160"/>
                    <a:pt x="1096" y="100"/>
                    <a:pt x="1001" y="53"/>
                  </a:cubicBezTo>
                  <a:cubicBezTo>
                    <a:pt x="953" y="41"/>
                    <a:pt x="918" y="29"/>
                    <a:pt x="882" y="17"/>
                  </a:cubicBezTo>
                  <a:lnTo>
                    <a:pt x="846" y="17"/>
                  </a:lnTo>
                  <a:cubicBezTo>
                    <a:pt x="809" y="6"/>
                    <a:pt x="769" y="1"/>
                    <a:pt x="72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6403775" y="3934525"/>
              <a:ext cx="13700" cy="13725"/>
            </a:xfrm>
            <a:custGeom>
              <a:avLst/>
              <a:gdLst/>
              <a:ahLst/>
              <a:cxnLst/>
              <a:rect l="l" t="t" r="r" b="b"/>
              <a:pathLst>
                <a:path w="548" h="549" extrusionOk="0">
                  <a:moveTo>
                    <a:pt x="295" y="0"/>
                  </a:moveTo>
                  <a:cubicBezTo>
                    <a:pt x="163" y="0"/>
                    <a:pt x="45" y="82"/>
                    <a:pt x="12" y="227"/>
                  </a:cubicBezTo>
                  <a:lnTo>
                    <a:pt x="12" y="251"/>
                  </a:lnTo>
                  <a:cubicBezTo>
                    <a:pt x="0" y="406"/>
                    <a:pt x="72" y="537"/>
                    <a:pt x="226" y="549"/>
                  </a:cubicBezTo>
                  <a:lnTo>
                    <a:pt x="250" y="549"/>
                  </a:lnTo>
                  <a:cubicBezTo>
                    <a:pt x="369" y="549"/>
                    <a:pt x="488" y="489"/>
                    <a:pt x="524" y="370"/>
                  </a:cubicBezTo>
                  <a:cubicBezTo>
                    <a:pt x="524" y="358"/>
                    <a:pt x="536" y="346"/>
                    <a:pt x="536" y="323"/>
                  </a:cubicBezTo>
                  <a:cubicBezTo>
                    <a:pt x="548" y="251"/>
                    <a:pt x="536" y="180"/>
                    <a:pt x="488" y="120"/>
                  </a:cubicBezTo>
                  <a:cubicBezTo>
                    <a:pt x="476" y="108"/>
                    <a:pt x="453" y="73"/>
                    <a:pt x="441" y="61"/>
                  </a:cubicBezTo>
                  <a:cubicBezTo>
                    <a:pt x="417" y="25"/>
                    <a:pt x="369" y="13"/>
                    <a:pt x="322" y="1"/>
                  </a:cubicBezTo>
                  <a:cubicBezTo>
                    <a:pt x="313" y="0"/>
                    <a:pt x="304" y="0"/>
                    <a:pt x="29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6161475" y="3834275"/>
              <a:ext cx="13725" cy="13075"/>
            </a:xfrm>
            <a:custGeom>
              <a:avLst/>
              <a:gdLst/>
              <a:ahLst/>
              <a:cxnLst/>
              <a:rect l="l" t="t" r="r" b="b"/>
              <a:pathLst>
                <a:path w="549" h="523" extrusionOk="0">
                  <a:moveTo>
                    <a:pt x="255" y="1"/>
                  </a:moveTo>
                  <a:cubicBezTo>
                    <a:pt x="211" y="1"/>
                    <a:pt x="165" y="18"/>
                    <a:pt x="131" y="35"/>
                  </a:cubicBezTo>
                  <a:cubicBezTo>
                    <a:pt x="60" y="70"/>
                    <a:pt x="0" y="142"/>
                    <a:pt x="0" y="213"/>
                  </a:cubicBezTo>
                  <a:lnTo>
                    <a:pt x="0" y="332"/>
                  </a:lnTo>
                  <a:lnTo>
                    <a:pt x="0" y="344"/>
                  </a:lnTo>
                  <a:cubicBezTo>
                    <a:pt x="36" y="439"/>
                    <a:pt x="108" y="511"/>
                    <a:pt x="215" y="523"/>
                  </a:cubicBezTo>
                  <a:lnTo>
                    <a:pt x="334" y="523"/>
                  </a:lnTo>
                  <a:cubicBezTo>
                    <a:pt x="358" y="511"/>
                    <a:pt x="405" y="499"/>
                    <a:pt x="429" y="487"/>
                  </a:cubicBezTo>
                  <a:cubicBezTo>
                    <a:pt x="489" y="439"/>
                    <a:pt x="524" y="380"/>
                    <a:pt x="536" y="320"/>
                  </a:cubicBezTo>
                  <a:cubicBezTo>
                    <a:pt x="548" y="249"/>
                    <a:pt x="536" y="189"/>
                    <a:pt x="512" y="142"/>
                  </a:cubicBezTo>
                  <a:cubicBezTo>
                    <a:pt x="465" y="70"/>
                    <a:pt x="405" y="23"/>
                    <a:pt x="310" y="11"/>
                  </a:cubicBezTo>
                  <a:cubicBezTo>
                    <a:pt x="293" y="4"/>
                    <a:pt x="274" y="1"/>
                    <a:pt x="2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6281425" y="3778100"/>
              <a:ext cx="13425" cy="13675"/>
            </a:xfrm>
            <a:custGeom>
              <a:avLst/>
              <a:gdLst/>
              <a:ahLst/>
              <a:cxnLst/>
              <a:rect l="l" t="t" r="r" b="b"/>
              <a:pathLst>
                <a:path w="537" h="547" extrusionOk="0">
                  <a:moveTo>
                    <a:pt x="266" y="1"/>
                  </a:moveTo>
                  <a:cubicBezTo>
                    <a:pt x="144" y="1"/>
                    <a:pt x="33" y="99"/>
                    <a:pt x="13" y="234"/>
                  </a:cubicBezTo>
                  <a:cubicBezTo>
                    <a:pt x="1" y="305"/>
                    <a:pt x="13" y="365"/>
                    <a:pt x="60" y="424"/>
                  </a:cubicBezTo>
                  <a:cubicBezTo>
                    <a:pt x="84" y="484"/>
                    <a:pt x="143" y="531"/>
                    <a:pt x="215" y="543"/>
                  </a:cubicBezTo>
                  <a:cubicBezTo>
                    <a:pt x="231" y="546"/>
                    <a:pt x="247" y="547"/>
                    <a:pt x="262" y="547"/>
                  </a:cubicBezTo>
                  <a:cubicBezTo>
                    <a:pt x="398" y="547"/>
                    <a:pt x="515" y="456"/>
                    <a:pt x="536" y="317"/>
                  </a:cubicBezTo>
                  <a:lnTo>
                    <a:pt x="536" y="198"/>
                  </a:lnTo>
                  <a:cubicBezTo>
                    <a:pt x="501" y="91"/>
                    <a:pt x="429" y="19"/>
                    <a:pt x="322" y="7"/>
                  </a:cubicBezTo>
                  <a:cubicBezTo>
                    <a:pt x="303" y="3"/>
                    <a:pt x="285" y="1"/>
                    <a:pt x="26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5725700" y="3689500"/>
              <a:ext cx="14625" cy="13575"/>
            </a:xfrm>
            <a:custGeom>
              <a:avLst/>
              <a:gdLst/>
              <a:ahLst/>
              <a:cxnLst/>
              <a:rect l="l" t="t" r="r" b="b"/>
              <a:pathLst>
                <a:path w="585" h="543" extrusionOk="0">
                  <a:moveTo>
                    <a:pt x="305" y="0"/>
                  </a:moveTo>
                  <a:cubicBezTo>
                    <a:pt x="175" y="0"/>
                    <a:pt x="47" y="100"/>
                    <a:pt x="36" y="230"/>
                  </a:cubicBezTo>
                  <a:cubicBezTo>
                    <a:pt x="1" y="384"/>
                    <a:pt x="108" y="527"/>
                    <a:pt x="263" y="539"/>
                  </a:cubicBezTo>
                  <a:cubicBezTo>
                    <a:pt x="277" y="542"/>
                    <a:pt x="292" y="543"/>
                    <a:pt x="307" y="543"/>
                  </a:cubicBezTo>
                  <a:cubicBezTo>
                    <a:pt x="436" y="543"/>
                    <a:pt x="561" y="453"/>
                    <a:pt x="572" y="325"/>
                  </a:cubicBezTo>
                  <a:cubicBezTo>
                    <a:pt x="584" y="182"/>
                    <a:pt x="501" y="39"/>
                    <a:pt x="346" y="3"/>
                  </a:cubicBezTo>
                  <a:cubicBezTo>
                    <a:pt x="332" y="1"/>
                    <a:pt x="319" y="0"/>
                    <a:pt x="30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5008050" y="3646000"/>
              <a:ext cx="14325" cy="13600"/>
            </a:xfrm>
            <a:custGeom>
              <a:avLst/>
              <a:gdLst/>
              <a:ahLst/>
              <a:cxnLst/>
              <a:rect l="l" t="t" r="r" b="b"/>
              <a:pathLst>
                <a:path w="573" h="544" extrusionOk="0">
                  <a:moveTo>
                    <a:pt x="295" y="1"/>
                  </a:moveTo>
                  <a:cubicBezTo>
                    <a:pt x="233" y="1"/>
                    <a:pt x="166" y="18"/>
                    <a:pt x="120" y="65"/>
                  </a:cubicBezTo>
                  <a:cubicBezTo>
                    <a:pt x="96" y="88"/>
                    <a:pt x="60" y="124"/>
                    <a:pt x="48" y="148"/>
                  </a:cubicBezTo>
                  <a:cubicBezTo>
                    <a:pt x="36" y="172"/>
                    <a:pt x="36" y="196"/>
                    <a:pt x="13" y="231"/>
                  </a:cubicBezTo>
                  <a:cubicBezTo>
                    <a:pt x="1" y="315"/>
                    <a:pt x="36" y="386"/>
                    <a:pt x="72" y="446"/>
                  </a:cubicBezTo>
                  <a:cubicBezTo>
                    <a:pt x="120" y="493"/>
                    <a:pt x="167" y="529"/>
                    <a:pt x="239" y="541"/>
                  </a:cubicBezTo>
                  <a:lnTo>
                    <a:pt x="275" y="541"/>
                  </a:lnTo>
                  <a:cubicBezTo>
                    <a:pt x="286" y="542"/>
                    <a:pt x="298" y="543"/>
                    <a:pt x="310" y="543"/>
                  </a:cubicBezTo>
                  <a:cubicBezTo>
                    <a:pt x="393" y="543"/>
                    <a:pt x="471" y="507"/>
                    <a:pt x="513" y="434"/>
                  </a:cubicBezTo>
                  <a:cubicBezTo>
                    <a:pt x="536" y="410"/>
                    <a:pt x="548" y="362"/>
                    <a:pt x="548" y="327"/>
                  </a:cubicBezTo>
                  <a:cubicBezTo>
                    <a:pt x="572" y="291"/>
                    <a:pt x="548" y="231"/>
                    <a:pt x="536" y="184"/>
                  </a:cubicBezTo>
                  <a:cubicBezTo>
                    <a:pt x="525" y="124"/>
                    <a:pt x="477" y="65"/>
                    <a:pt x="417" y="29"/>
                  </a:cubicBezTo>
                  <a:cubicBezTo>
                    <a:pt x="394" y="17"/>
                    <a:pt x="370" y="5"/>
                    <a:pt x="346" y="5"/>
                  </a:cubicBezTo>
                  <a:cubicBezTo>
                    <a:pt x="330" y="2"/>
                    <a:pt x="313" y="1"/>
                    <a:pt x="29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5802500" y="3765075"/>
              <a:ext cx="14600" cy="13325"/>
            </a:xfrm>
            <a:custGeom>
              <a:avLst/>
              <a:gdLst/>
              <a:ahLst/>
              <a:cxnLst/>
              <a:rect l="l" t="t" r="r" b="b"/>
              <a:pathLst>
                <a:path w="584" h="533" extrusionOk="0">
                  <a:moveTo>
                    <a:pt x="272" y="0"/>
                  </a:moveTo>
                  <a:cubicBezTo>
                    <a:pt x="159" y="0"/>
                    <a:pt x="54" y="69"/>
                    <a:pt x="12" y="183"/>
                  </a:cubicBezTo>
                  <a:cubicBezTo>
                    <a:pt x="12" y="195"/>
                    <a:pt x="0" y="219"/>
                    <a:pt x="0" y="219"/>
                  </a:cubicBezTo>
                  <a:cubicBezTo>
                    <a:pt x="0" y="362"/>
                    <a:pt x="84" y="517"/>
                    <a:pt x="239" y="528"/>
                  </a:cubicBezTo>
                  <a:cubicBezTo>
                    <a:pt x="255" y="531"/>
                    <a:pt x="273" y="533"/>
                    <a:pt x="291" y="533"/>
                  </a:cubicBezTo>
                  <a:cubicBezTo>
                    <a:pt x="347" y="533"/>
                    <a:pt x="405" y="517"/>
                    <a:pt x="441" y="481"/>
                  </a:cubicBezTo>
                  <a:cubicBezTo>
                    <a:pt x="489" y="433"/>
                    <a:pt x="536" y="397"/>
                    <a:pt x="548" y="314"/>
                  </a:cubicBezTo>
                  <a:cubicBezTo>
                    <a:pt x="584" y="171"/>
                    <a:pt x="489" y="40"/>
                    <a:pt x="346" y="5"/>
                  </a:cubicBezTo>
                  <a:lnTo>
                    <a:pt x="322" y="5"/>
                  </a:lnTo>
                  <a:cubicBezTo>
                    <a:pt x="305" y="1"/>
                    <a:pt x="288" y="0"/>
                    <a:pt x="27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6023950" y="3621525"/>
              <a:ext cx="14325" cy="13675"/>
            </a:xfrm>
            <a:custGeom>
              <a:avLst/>
              <a:gdLst/>
              <a:ahLst/>
              <a:cxnLst/>
              <a:rect l="l" t="t" r="r" b="b"/>
              <a:pathLst>
                <a:path w="573" h="547" extrusionOk="0">
                  <a:moveTo>
                    <a:pt x="262" y="1"/>
                  </a:moveTo>
                  <a:cubicBezTo>
                    <a:pt x="132" y="1"/>
                    <a:pt x="23" y="98"/>
                    <a:pt x="13" y="222"/>
                  </a:cubicBezTo>
                  <a:cubicBezTo>
                    <a:pt x="1" y="377"/>
                    <a:pt x="72" y="520"/>
                    <a:pt x="239" y="544"/>
                  </a:cubicBezTo>
                  <a:cubicBezTo>
                    <a:pt x="252" y="546"/>
                    <a:pt x="266" y="547"/>
                    <a:pt x="279" y="547"/>
                  </a:cubicBezTo>
                  <a:cubicBezTo>
                    <a:pt x="410" y="547"/>
                    <a:pt x="538" y="447"/>
                    <a:pt x="548" y="317"/>
                  </a:cubicBezTo>
                  <a:cubicBezTo>
                    <a:pt x="572" y="163"/>
                    <a:pt x="465" y="20"/>
                    <a:pt x="322" y="8"/>
                  </a:cubicBezTo>
                  <a:cubicBezTo>
                    <a:pt x="302" y="3"/>
                    <a:pt x="282" y="1"/>
                    <a:pt x="26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5716175" y="3810850"/>
              <a:ext cx="13725" cy="13675"/>
            </a:xfrm>
            <a:custGeom>
              <a:avLst/>
              <a:gdLst/>
              <a:ahLst/>
              <a:cxnLst/>
              <a:rect l="l" t="t" r="r" b="b"/>
              <a:pathLst>
                <a:path w="549" h="547" extrusionOk="0">
                  <a:moveTo>
                    <a:pt x="266" y="0"/>
                  </a:moveTo>
                  <a:cubicBezTo>
                    <a:pt x="141" y="0"/>
                    <a:pt x="23" y="99"/>
                    <a:pt x="13" y="233"/>
                  </a:cubicBezTo>
                  <a:lnTo>
                    <a:pt x="13" y="257"/>
                  </a:lnTo>
                  <a:cubicBezTo>
                    <a:pt x="1" y="388"/>
                    <a:pt x="84" y="507"/>
                    <a:pt x="227" y="543"/>
                  </a:cubicBezTo>
                  <a:cubicBezTo>
                    <a:pt x="242" y="545"/>
                    <a:pt x="256" y="547"/>
                    <a:pt x="271" y="547"/>
                  </a:cubicBezTo>
                  <a:cubicBezTo>
                    <a:pt x="400" y="547"/>
                    <a:pt x="526" y="456"/>
                    <a:pt x="536" y="317"/>
                  </a:cubicBezTo>
                  <a:cubicBezTo>
                    <a:pt x="548" y="198"/>
                    <a:pt x="501" y="79"/>
                    <a:pt x="394" y="31"/>
                  </a:cubicBezTo>
                  <a:cubicBezTo>
                    <a:pt x="370" y="19"/>
                    <a:pt x="358" y="7"/>
                    <a:pt x="322" y="7"/>
                  </a:cubicBezTo>
                  <a:cubicBezTo>
                    <a:pt x="303" y="2"/>
                    <a:pt x="285" y="0"/>
                    <a:pt x="2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508"/>
        <p:cNvGrpSpPr/>
        <p:nvPr/>
      </p:nvGrpSpPr>
      <p:grpSpPr>
        <a:xfrm>
          <a:off x="0" y="0"/>
          <a:ext cx="0" cy="0"/>
          <a:chOff x="0" y="0"/>
          <a:chExt cx="0" cy="0"/>
        </a:xfrm>
      </p:grpSpPr>
      <p:grpSp>
        <p:nvGrpSpPr>
          <p:cNvPr id="3509" name="Google Shape;3509;p25"/>
          <p:cNvGrpSpPr/>
          <p:nvPr/>
        </p:nvGrpSpPr>
        <p:grpSpPr>
          <a:xfrm rot="-5400000">
            <a:off x="6314808" y="1664270"/>
            <a:ext cx="4493134" cy="1164951"/>
            <a:chOff x="2582150" y="3714800"/>
            <a:chExt cx="2689050" cy="697200"/>
          </a:xfrm>
        </p:grpSpPr>
        <p:sp>
          <p:nvSpPr>
            <p:cNvPr id="3510" name="Google Shape;3510;p25"/>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25"/>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25"/>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25"/>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25"/>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25"/>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25"/>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25"/>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25"/>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25"/>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25"/>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25"/>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25"/>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25"/>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25"/>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25"/>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25"/>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25"/>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25"/>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25"/>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25"/>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25"/>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25"/>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25"/>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25"/>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25"/>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25"/>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25"/>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25"/>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25"/>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25"/>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25"/>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25"/>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25"/>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25"/>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25"/>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25"/>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25"/>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25"/>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25"/>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25"/>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25"/>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25"/>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25"/>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25"/>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25"/>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25"/>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25"/>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25"/>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25"/>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25"/>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25"/>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25"/>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25"/>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25"/>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25"/>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25"/>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25"/>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25"/>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25"/>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25"/>
          <p:cNvGrpSpPr/>
          <p:nvPr/>
        </p:nvGrpSpPr>
        <p:grpSpPr>
          <a:xfrm rot="5400000" flipH="1">
            <a:off x="-1663942" y="1664270"/>
            <a:ext cx="4493134" cy="1164951"/>
            <a:chOff x="2582150" y="3714800"/>
            <a:chExt cx="2689050" cy="697200"/>
          </a:xfrm>
        </p:grpSpPr>
        <p:sp>
          <p:nvSpPr>
            <p:cNvPr id="3571" name="Google Shape;3571;p25"/>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25"/>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25"/>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25"/>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25"/>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25"/>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25"/>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25"/>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25"/>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25"/>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25"/>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25"/>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25"/>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25"/>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25"/>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25"/>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25"/>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25"/>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25"/>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25"/>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25"/>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25"/>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25"/>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25"/>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25"/>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25"/>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25"/>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25"/>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25"/>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25"/>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25"/>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25"/>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25"/>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25"/>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25"/>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25"/>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25"/>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25"/>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25"/>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25"/>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25"/>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25"/>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25"/>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25"/>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25"/>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25"/>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25"/>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25"/>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25"/>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25"/>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25"/>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25"/>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25"/>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25"/>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25"/>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25"/>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25"/>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25"/>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25"/>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25"/>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1" name="Google Shape;3631;p25"/>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25"/>
          <p:cNvSpPr txBox="1">
            <a:spLocks noGrp="1"/>
          </p:cNvSpPr>
          <p:nvPr>
            <p:ph type="title" hasCustomPrompt="1"/>
          </p:nvPr>
        </p:nvSpPr>
        <p:spPr>
          <a:xfrm>
            <a:off x="720000" y="1602375"/>
            <a:ext cx="38046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633" name="Google Shape;3633;p25"/>
          <p:cNvSpPr txBox="1">
            <a:spLocks noGrp="1"/>
          </p:cNvSpPr>
          <p:nvPr>
            <p:ph type="subTitle" idx="1"/>
          </p:nvPr>
        </p:nvSpPr>
        <p:spPr>
          <a:xfrm>
            <a:off x="720000" y="2208375"/>
            <a:ext cx="3804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634" name="Google Shape;3634;p25"/>
          <p:cNvSpPr txBox="1">
            <a:spLocks noGrp="1"/>
          </p:cNvSpPr>
          <p:nvPr>
            <p:ph type="title" idx="2" hasCustomPrompt="1"/>
          </p:nvPr>
        </p:nvSpPr>
        <p:spPr>
          <a:xfrm>
            <a:off x="4619400" y="1602375"/>
            <a:ext cx="38046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635" name="Google Shape;3635;p25"/>
          <p:cNvSpPr txBox="1">
            <a:spLocks noGrp="1"/>
          </p:cNvSpPr>
          <p:nvPr>
            <p:ph type="subTitle" idx="3"/>
          </p:nvPr>
        </p:nvSpPr>
        <p:spPr>
          <a:xfrm>
            <a:off x="4619400" y="2225317"/>
            <a:ext cx="3804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636" name="Google Shape;3636;p25"/>
          <p:cNvSpPr txBox="1">
            <a:spLocks noGrp="1"/>
          </p:cNvSpPr>
          <p:nvPr>
            <p:ph type="title" idx="4" hasCustomPrompt="1"/>
          </p:nvPr>
        </p:nvSpPr>
        <p:spPr>
          <a:xfrm>
            <a:off x="2223600" y="3120363"/>
            <a:ext cx="46968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637" name="Google Shape;3637;p25"/>
          <p:cNvSpPr txBox="1">
            <a:spLocks noGrp="1"/>
          </p:cNvSpPr>
          <p:nvPr>
            <p:ph type="subTitle" idx="5"/>
          </p:nvPr>
        </p:nvSpPr>
        <p:spPr>
          <a:xfrm>
            <a:off x="2223600" y="3751788"/>
            <a:ext cx="46968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638" name="Google Shape;3638;p25"/>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055"/>
        <p:cNvGrpSpPr/>
        <p:nvPr/>
      </p:nvGrpSpPr>
      <p:grpSpPr>
        <a:xfrm>
          <a:off x="0" y="0"/>
          <a:ext cx="0" cy="0"/>
          <a:chOff x="0" y="0"/>
          <a:chExt cx="0" cy="0"/>
        </a:xfrm>
      </p:grpSpPr>
      <p:grpSp>
        <p:nvGrpSpPr>
          <p:cNvPr id="4056" name="Google Shape;4056;p28"/>
          <p:cNvGrpSpPr/>
          <p:nvPr/>
        </p:nvGrpSpPr>
        <p:grpSpPr>
          <a:xfrm>
            <a:off x="7165541" y="51528"/>
            <a:ext cx="1978228" cy="4794296"/>
            <a:chOff x="5728375" y="1492875"/>
            <a:chExt cx="1308525" cy="3171250"/>
          </a:xfrm>
        </p:grpSpPr>
        <p:sp>
          <p:nvSpPr>
            <p:cNvPr id="4057" name="Google Shape;4057;p28"/>
            <p:cNvSpPr/>
            <p:nvPr/>
          </p:nvSpPr>
          <p:spPr>
            <a:xfrm>
              <a:off x="6942225" y="2835900"/>
              <a:ext cx="625" cy="925"/>
            </a:xfrm>
            <a:custGeom>
              <a:avLst/>
              <a:gdLst/>
              <a:ahLst/>
              <a:cxnLst/>
              <a:rect l="l" t="t" r="r" b="b"/>
              <a:pathLst>
                <a:path w="25" h="37" extrusionOk="0">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28"/>
            <p:cNvSpPr/>
            <p:nvPr/>
          </p:nvSpPr>
          <p:spPr>
            <a:xfrm>
              <a:off x="6942225" y="2836800"/>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28"/>
            <p:cNvSpPr/>
            <p:nvPr/>
          </p:nvSpPr>
          <p:spPr>
            <a:xfrm>
              <a:off x="6945500" y="2844825"/>
              <a:ext cx="42300" cy="133375"/>
            </a:xfrm>
            <a:custGeom>
              <a:avLst/>
              <a:gdLst/>
              <a:ahLst/>
              <a:cxnLst/>
              <a:rect l="l" t="t" r="r" b="b"/>
              <a:pathLst>
                <a:path w="1692" h="5335" extrusionOk="0">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28"/>
            <p:cNvSpPr/>
            <p:nvPr/>
          </p:nvSpPr>
          <p:spPr>
            <a:xfrm>
              <a:off x="6943725" y="2835300"/>
              <a:ext cx="300" cy="25"/>
            </a:xfrm>
            <a:custGeom>
              <a:avLst/>
              <a:gdLst/>
              <a:ahLst/>
              <a:cxnLst/>
              <a:rect l="l" t="t" r="r" b="b"/>
              <a:pathLst>
                <a:path w="12" h="1" extrusionOk="0">
                  <a:moveTo>
                    <a:pt x="0" y="0"/>
                  </a:moveTo>
                  <a:lnTo>
                    <a:pt x="0" y="0"/>
                  </a:lnTo>
                  <a:cubicBezTo>
                    <a:pt x="12"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28"/>
            <p:cNvSpPr/>
            <p:nvPr/>
          </p:nvSpPr>
          <p:spPr>
            <a:xfrm>
              <a:off x="6945500" y="2834575"/>
              <a:ext cx="625" cy="150"/>
            </a:xfrm>
            <a:custGeom>
              <a:avLst/>
              <a:gdLst/>
              <a:ahLst/>
              <a:cxnLst/>
              <a:rect l="l" t="t" r="r" b="b"/>
              <a:pathLst>
                <a:path w="25" h="6" extrusionOk="0">
                  <a:moveTo>
                    <a:pt x="15" y="0"/>
                  </a:moveTo>
                  <a:cubicBezTo>
                    <a:pt x="11" y="0"/>
                    <a:pt x="8" y="6"/>
                    <a:pt x="0" y="6"/>
                  </a:cubicBezTo>
                  <a:lnTo>
                    <a:pt x="24" y="6"/>
                  </a:lnTo>
                  <a:cubicBezTo>
                    <a:pt x="20" y="2"/>
                    <a:pt x="18" y="0"/>
                    <a:pt x="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28"/>
            <p:cNvSpPr/>
            <p:nvPr/>
          </p:nvSpPr>
          <p:spPr>
            <a:xfrm>
              <a:off x="6943125" y="2835625"/>
              <a:ext cx="550" cy="300"/>
            </a:xfrm>
            <a:custGeom>
              <a:avLst/>
              <a:gdLst/>
              <a:ahLst/>
              <a:cxnLst/>
              <a:rect l="l" t="t" r="r" b="b"/>
              <a:pathLst>
                <a:path w="22" h="12" extrusionOk="0">
                  <a:moveTo>
                    <a:pt x="16" y="1"/>
                  </a:moveTo>
                  <a:cubicBezTo>
                    <a:pt x="13" y="1"/>
                    <a:pt x="8" y="3"/>
                    <a:pt x="0" y="11"/>
                  </a:cubicBezTo>
                  <a:cubicBezTo>
                    <a:pt x="16" y="11"/>
                    <a:pt x="21" y="1"/>
                    <a:pt x="1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28"/>
            <p:cNvSpPr/>
            <p:nvPr/>
          </p:nvSpPr>
          <p:spPr>
            <a:xfrm>
              <a:off x="6978825" y="2988300"/>
              <a:ext cx="57175" cy="218500"/>
            </a:xfrm>
            <a:custGeom>
              <a:avLst/>
              <a:gdLst/>
              <a:ahLst/>
              <a:cxnLst/>
              <a:rect l="l" t="t" r="r" b="b"/>
              <a:pathLst>
                <a:path w="2287" h="8740" extrusionOk="0">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28"/>
            <p:cNvSpPr/>
            <p:nvPr/>
          </p:nvSpPr>
          <p:spPr>
            <a:xfrm>
              <a:off x="6796675" y="2972825"/>
              <a:ext cx="91400" cy="176525"/>
            </a:xfrm>
            <a:custGeom>
              <a:avLst/>
              <a:gdLst/>
              <a:ahLst/>
              <a:cxnLst/>
              <a:rect l="l" t="t" r="r" b="b"/>
              <a:pathLst>
                <a:path w="3656" h="7061" extrusionOk="0">
                  <a:moveTo>
                    <a:pt x="3203" y="0"/>
                  </a:moveTo>
                  <a:lnTo>
                    <a:pt x="0" y="6632"/>
                  </a:lnTo>
                  <a:lnTo>
                    <a:pt x="286" y="7061"/>
                  </a:lnTo>
                  <a:lnTo>
                    <a:pt x="3656" y="48"/>
                  </a:lnTo>
                  <a:lnTo>
                    <a:pt x="3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28"/>
            <p:cNvSpPr/>
            <p:nvPr/>
          </p:nvSpPr>
          <p:spPr>
            <a:xfrm>
              <a:off x="6629100" y="3150225"/>
              <a:ext cx="168775" cy="337550"/>
            </a:xfrm>
            <a:custGeom>
              <a:avLst/>
              <a:gdLst/>
              <a:ahLst/>
              <a:cxnLst/>
              <a:rect l="l" t="t" r="r" b="b"/>
              <a:pathLst>
                <a:path w="6751" h="13502" extrusionOk="0">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28"/>
            <p:cNvSpPr/>
            <p:nvPr/>
          </p:nvSpPr>
          <p:spPr>
            <a:xfrm>
              <a:off x="6945500" y="28347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28"/>
            <p:cNvSpPr/>
            <p:nvPr/>
          </p:nvSpPr>
          <p:spPr>
            <a:xfrm>
              <a:off x="6943725" y="2835300"/>
              <a:ext cx="0" cy="625"/>
            </a:xfrm>
            <a:custGeom>
              <a:avLst/>
              <a:gdLst/>
              <a:ahLst/>
              <a:cxnLst/>
              <a:rect l="l" t="t" r="r" b="b"/>
              <a:pathLst>
                <a:path h="25" extrusionOk="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28"/>
            <p:cNvSpPr/>
            <p:nvPr/>
          </p:nvSpPr>
          <p:spPr>
            <a:xfrm>
              <a:off x="6942225" y="28368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28"/>
            <p:cNvSpPr/>
            <p:nvPr/>
          </p:nvSpPr>
          <p:spPr>
            <a:xfrm>
              <a:off x="6881800" y="2836500"/>
              <a:ext cx="68775" cy="126825"/>
            </a:xfrm>
            <a:custGeom>
              <a:avLst/>
              <a:gdLst/>
              <a:ahLst/>
              <a:cxnLst/>
              <a:rect l="l" t="t" r="r" b="b"/>
              <a:pathLst>
                <a:path w="2751" h="5073" extrusionOk="0">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28"/>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28"/>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28"/>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28"/>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28"/>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28"/>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28"/>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28"/>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28"/>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28"/>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28"/>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28"/>
            <p:cNvSpPr/>
            <p:nvPr/>
          </p:nvSpPr>
          <p:spPr>
            <a:xfrm>
              <a:off x="6941625" y="2825775"/>
              <a:ext cx="95275" cy="19700"/>
            </a:xfrm>
            <a:custGeom>
              <a:avLst/>
              <a:gdLst/>
              <a:ahLst/>
              <a:cxnLst/>
              <a:rect l="l" t="t" r="r" b="b"/>
              <a:pathLst>
                <a:path w="3811" h="788" extrusionOk="0">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28"/>
            <p:cNvSpPr/>
            <p:nvPr/>
          </p:nvSpPr>
          <p:spPr>
            <a:xfrm>
              <a:off x="6649325" y="2926075"/>
              <a:ext cx="386100" cy="71175"/>
            </a:xfrm>
            <a:custGeom>
              <a:avLst/>
              <a:gdLst/>
              <a:ahLst/>
              <a:cxnLst/>
              <a:rect l="l" t="t" r="r" b="b"/>
              <a:pathLst>
                <a:path w="15444" h="2847" extrusionOk="0">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28"/>
            <p:cNvSpPr/>
            <p:nvPr/>
          </p:nvSpPr>
          <p:spPr>
            <a:xfrm>
              <a:off x="6909175" y="3226725"/>
              <a:ext cx="125350" cy="88725"/>
            </a:xfrm>
            <a:custGeom>
              <a:avLst/>
              <a:gdLst/>
              <a:ahLst/>
              <a:cxnLst/>
              <a:rect l="l" t="t" r="r" b="b"/>
              <a:pathLst>
                <a:path w="5014" h="3549" extrusionOk="0">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28"/>
            <p:cNvSpPr/>
            <p:nvPr/>
          </p:nvSpPr>
          <p:spPr>
            <a:xfrm>
              <a:off x="6638625" y="3316900"/>
              <a:ext cx="267900" cy="180400"/>
            </a:xfrm>
            <a:custGeom>
              <a:avLst/>
              <a:gdLst/>
              <a:ahLst/>
              <a:cxnLst/>
              <a:rect l="l" t="t" r="r" b="b"/>
              <a:pathLst>
                <a:path w="10716" h="7216" extrusionOk="0">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28"/>
            <p:cNvSpPr/>
            <p:nvPr/>
          </p:nvSpPr>
          <p:spPr>
            <a:xfrm>
              <a:off x="6965450" y="3661000"/>
              <a:ext cx="70850" cy="74725"/>
            </a:xfrm>
            <a:custGeom>
              <a:avLst/>
              <a:gdLst/>
              <a:ahLst/>
              <a:cxnLst/>
              <a:rect l="l" t="t" r="r" b="b"/>
              <a:pathLst>
                <a:path w="2834" h="2989" extrusionOk="0">
                  <a:moveTo>
                    <a:pt x="2834" y="0"/>
                  </a:moveTo>
                  <a:lnTo>
                    <a:pt x="0" y="2739"/>
                  </a:lnTo>
                  <a:lnTo>
                    <a:pt x="393" y="2989"/>
                  </a:lnTo>
                  <a:lnTo>
                    <a:pt x="2834" y="631"/>
                  </a:lnTo>
                  <a:lnTo>
                    <a:pt x="28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28"/>
            <p:cNvSpPr/>
            <p:nvPr/>
          </p:nvSpPr>
          <p:spPr>
            <a:xfrm>
              <a:off x="6647850" y="3864600"/>
              <a:ext cx="184850" cy="181875"/>
            </a:xfrm>
            <a:custGeom>
              <a:avLst/>
              <a:gdLst/>
              <a:ahLst/>
              <a:cxnLst/>
              <a:rect l="l" t="t" r="r" b="b"/>
              <a:pathLst>
                <a:path w="7394" h="7275" extrusionOk="0">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28"/>
            <p:cNvSpPr/>
            <p:nvPr/>
          </p:nvSpPr>
          <p:spPr>
            <a:xfrm>
              <a:off x="6835375" y="3737800"/>
              <a:ext cx="131575" cy="122050"/>
            </a:xfrm>
            <a:custGeom>
              <a:avLst/>
              <a:gdLst/>
              <a:ahLst/>
              <a:cxnLst/>
              <a:rect l="l" t="t" r="r" b="b"/>
              <a:pathLst>
                <a:path w="5263" h="4882" extrusionOk="0">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28"/>
            <p:cNvSpPr/>
            <p:nvPr/>
          </p:nvSpPr>
          <p:spPr>
            <a:xfrm>
              <a:off x="6647550" y="2926675"/>
              <a:ext cx="388750" cy="587000"/>
            </a:xfrm>
            <a:custGeom>
              <a:avLst/>
              <a:gdLst/>
              <a:ahLst/>
              <a:cxnLst/>
              <a:rect l="l" t="t" r="r" b="b"/>
              <a:pathLst>
                <a:path w="15550" h="23480" extrusionOk="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28"/>
            <p:cNvSpPr/>
            <p:nvPr/>
          </p:nvSpPr>
          <p:spPr>
            <a:xfrm>
              <a:off x="6603800" y="3495625"/>
              <a:ext cx="7450" cy="13000"/>
            </a:xfrm>
            <a:custGeom>
              <a:avLst/>
              <a:gdLst/>
              <a:ahLst/>
              <a:cxnLst/>
              <a:rect l="l" t="t" r="r" b="b"/>
              <a:pathLst>
                <a:path w="298" h="520" extrusionOk="0">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28"/>
            <p:cNvSpPr/>
            <p:nvPr/>
          </p:nvSpPr>
          <p:spPr>
            <a:xfrm>
              <a:off x="6640400" y="3514550"/>
              <a:ext cx="395900" cy="275350"/>
            </a:xfrm>
            <a:custGeom>
              <a:avLst/>
              <a:gdLst/>
              <a:ahLst/>
              <a:cxnLst/>
              <a:rect l="l" t="t" r="r" b="b"/>
              <a:pathLst>
                <a:path w="15836" h="11014" extrusionOk="0">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28"/>
            <p:cNvSpPr/>
            <p:nvPr/>
          </p:nvSpPr>
          <p:spPr>
            <a:xfrm>
              <a:off x="6841925" y="4224750"/>
              <a:ext cx="194375" cy="153025"/>
            </a:xfrm>
            <a:custGeom>
              <a:avLst/>
              <a:gdLst/>
              <a:ahLst/>
              <a:cxnLst/>
              <a:rect l="l" t="t" r="r" b="b"/>
              <a:pathLst>
                <a:path w="7775" h="6121" extrusionOk="0">
                  <a:moveTo>
                    <a:pt x="560" y="1"/>
                  </a:moveTo>
                  <a:lnTo>
                    <a:pt x="0" y="120"/>
                  </a:lnTo>
                  <a:lnTo>
                    <a:pt x="7775" y="6121"/>
                  </a:lnTo>
                  <a:lnTo>
                    <a:pt x="7775" y="5549"/>
                  </a:lnTo>
                  <a:lnTo>
                    <a:pt x="5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28"/>
            <p:cNvSpPr/>
            <p:nvPr/>
          </p:nvSpPr>
          <p:spPr>
            <a:xfrm>
              <a:off x="6649325" y="4070575"/>
              <a:ext cx="195300" cy="148550"/>
            </a:xfrm>
            <a:custGeom>
              <a:avLst/>
              <a:gdLst/>
              <a:ahLst/>
              <a:cxnLst/>
              <a:rect l="l" t="t" r="r" b="b"/>
              <a:pathLst>
                <a:path w="7812" h="5942" extrusionOk="0">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28"/>
            <p:cNvSpPr/>
            <p:nvPr/>
          </p:nvSpPr>
          <p:spPr>
            <a:xfrm>
              <a:off x="6831200" y="3872325"/>
              <a:ext cx="180400" cy="298875"/>
            </a:xfrm>
            <a:custGeom>
              <a:avLst/>
              <a:gdLst/>
              <a:ahLst/>
              <a:cxnLst/>
              <a:rect l="l" t="t" r="r" b="b"/>
              <a:pathLst>
                <a:path w="7216" h="11955" extrusionOk="0">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28"/>
            <p:cNvSpPr/>
            <p:nvPr/>
          </p:nvSpPr>
          <p:spPr>
            <a:xfrm>
              <a:off x="6632950" y="3514850"/>
              <a:ext cx="202450" cy="354225"/>
            </a:xfrm>
            <a:custGeom>
              <a:avLst/>
              <a:gdLst/>
              <a:ahLst/>
              <a:cxnLst/>
              <a:rect l="l" t="t" r="r" b="b"/>
              <a:pathLst>
                <a:path w="8098" h="14169" extrusionOk="0">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28"/>
            <p:cNvSpPr/>
            <p:nvPr/>
          </p:nvSpPr>
          <p:spPr>
            <a:xfrm>
              <a:off x="6621650" y="3519025"/>
              <a:ext cx="17000" cy="515550"/>
            </a:xfrm>
            <a:custGeom>
              <a:avLst/>
              <a:gdLst/>
              <a:ahLst/>
              <a:cxnLst/>
              <a:rect l="l" t="t" r="r" b="b"/>
              <a:pathLst>
                <a:path w="680" h="20622" extrusionOk="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28"/>
            <p:cNvSpPr/>
            <p:nvPr/>
          </p:nvSpPr>
          <p:spPr>
            <a:xfrm>
              <a:off x="5767375" y="3510375"/>
              <a:ext cx="852500" cy="922475"/>
            </a:xfrm>
            <a:custGeom>
              <a:avLst/>
              <a:gdLst/>
              <a:ahLst/>
              <a:cxnLst/>
              <a:rect l="l" t="t" r="r" b="b"/>
              <a:pathLst>
                <a:path w="34100" h="36899" extrusionOk="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28"/>
            <p:cNvSpPr/>
            <p:nvPr/>
          </p:nvSpPr>
          <p:spPr>
            <a:xfrm>
              <a:off x="6299575" y="4069975"/>
              <a:ext cx="318525" cy="244400"/>
            </a:xfrm>
            <a:custGeom>
              <a:avLst/>
              <a:gdLst/>
              <a:ahLst/>
              <a:cxnLst/>
              <a:rect l="l" t="t" r="r" b="b"/>
              <a:pathLst>
                <a:path w="12741" h="9776" extrusionOk="0">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28"/>
            <p:cNvSpPr/>
            <p:nvPr/>
          </p:nvSpPr>
          <p:spPr>
            <a:xfrm>
              <a:off x="6312675" y="4246175"/>
              <a:ext cx="406325" cy="101975"/>
            </a:xfrm>
            <a:custGeom>
              <a:avLst/>
              <a:gdLst/>
              <a:ahLst/>
              <a:cxnLst/>
              <a:rect l="l" t="t" r="r" b="b"/>
              <a:pathLst>
                <a:path w="16253" h="4079" extrusionOk="0">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28"/>
            <p:cNvSpPr/>
            <p:nvPr/>
          </p:nvSpPr>
          <p:spPr>
            <a:xfrm>
              <a:off x="6728200" y="4251550"/>
              <a:ext cx="2725" cy="2100"/>
            </a:xfrm>
            <a:custGeom>
              <a:avLst/>
              <a:gdLst/>
              <a:ahLst/>
              <a:cxnLst/>
              <a:rect l="l" t="t" r="r" b="b"/>
              <a:pathLst>
                <a:path w="109" h="84" extrusionOk="0">
                  <a:moveTo>
                    <a:pt x="72" y="0"/>
                  </a:moveTo>
                  <a:cubicBezTo>
                    <a:pt x="60" y="24"/>
                    <a:pt x="25" y="60"/>
                    <a:pt x="1" y="84"/>
                  </a:cubicBezTo>
                  <a:lnTo>
                    <a:pt x="108" y="60"/>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28"/>
            <p:cNvSpPr/>
            <p:nvPr/>
          </p:nvSpPr>
          <p:spPr>
            <a:xfrm>
              <a:off x="6736250" y="4181300"/>
              <a:ext cx="261950" cy="69375"/>
            </a:xfrm>
            <a:custGeom>
              <a:avLst/>
              <a:gdLst/>
              <a:ahLst/>
              <a:cxnLst/>
              <a:rect l="l" t="t" r="r" b="b"/>
              <a:pathLst>
                <a:path w="10478" h="2775" extrusionOk="0">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28"/>
            <p:cNvSpPr/>
            <p:nvPr/>
          </p:nvSpPr>
          <p:spPr>
            <a:xfrm>
              <a:off x="6640400" y="4078600"/>
              <a:ext cx="213150" cy="382525"/>
            </a:xfrm>
            <a:custGeom>
              <a:avLst/>
              <a:gdLst/>
              <a:ahLst/>
              <a:cxnLst/>
              <a:rect l="l" t="t" r="r" b="b"/>
              <a:pathLst>
                <a:path w="8526" h="15301" extrusionOk="0">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28"/>
            <p:cNvSpPr/>
            <p:nvPr/>
          </p:nvSpPr>
          <p:spPr>
            <a:xfrm>
              <a:off x="6851450" y="4463175"/>
              <a:ext cx="184850" cy="115525"/>
            </a:xfrm>
            <a:custGeom>
              <a:avLst/>
              <a:gdLst/>
              <a:ahLst/>
              <a:cxnLst/>
              <a:rect l="l" t="t" r="r" b="b"/>
              <a:pathLst>
                <a:path w="7394" h="4621" extrusionOk="0">
                  <a:moveTo>
                    <a:pt x="488" y="1"/>
                  </a:moveTo>
                  <a:lnTo>
                    <a:pt x="60" y="108"/>
                  </a:lnTo>
                  <a:lnTo>
                    <a:pt x="0" y="227"/>
                  </a:lnTo>
                  <a:lnTo>
                    <a:pt x="7394" y="4620"/>
                  </a:lnTo>
                  <a:lnTo>
                    <a:pt x="7394" y="4096"/>
                  </a:lnTo>
                  <a:lnTo>
                    <a:pt x="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28"/>
            <p:cNvSpPr/>
            <p:nvPr/>
          </p:nvSpPr>
          <p:spPr>
            <a:xfrm>
              <a:off x="6847575" y="4406025"/>
              <a:ext cx="188425" cy="60450"/>
            </a:xfrm>
            <a:custGeom>
              <a:avLst/>
              <a:gdLst/>
              <a:ahLst/>
              <a:cxnLst/>
              <a:rect l="l" t="t" r="r" b="b"/>
              <a:pathLst>
                <a:path w="7537" h="2418" extrusionOk="0">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28"/>
            <p:cNvSpPr/>
            <p:nvPr/>
          </p:nvSpPr>
          <p:spPr>
            <a:xfrm>
              <a:off x="6725825" y="4654575"/>
              <a:ext cx="17300" cy="9550"/>
            </a:xfrm>
            <a:custGeom>
              <a:avLst/>
              <a:gdLst/>
              <a:ahLst/>
              <a:cxnLst/>
              <a:rect l="l" t="t" r="r" b="b"/>
              <a:pathLst>
                <a:path w="692" h="382" extrusionOk="0">
                  <a:moveTo>
                    <a:pt x="227" y="0"/>
                  </a:moveTo>
                  <a:lnTo>
                    <a:pt x="1" y="381"/>
                  </a:lnTo>
                  <a:lnTo>
                    <a:pt x="525" y="381"/>
                  </a:lnTo>
                  <a:lnTo>
                    <a:pt x="691" y="84"/>
                  </a:ln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28"/>
            <p:cNvSpPr/>
            <p:nvPr/>
          </p:nvSpPr>
          <p:spPr>
            <a:xfrm>
              <a:off x="6737150" y="4455550"/>
              <a:ext cx="117875" cy="190425"/>
            </a:xfrm>
            <a:custGeom>
              <a:avLst/>
              <a:gdLst/>
              <a:ahLst/>
              <a:cxnLst/>
              <a:rect l="l" t="t" r="r" b="b"/>
              <a:pathLst>
                <a:path w="4715" h="7617" extrusionOk="0">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28"/>
            <p:cNvSpPr/>
            <p:nvPr/>
          </p:nvSpPr>
          <p:spPr>
            <a:xfrm>
              <a:off x="6337975" y="4576300"/>
              <a:ext cx="3900" cy="5375"/>
            </a:xfrm>
            <a:custGeom>
              <a:avLst/>
              <a:gdLst/>
              <a:ahLst/>
              <a:cxnLst/>
              <a:rect l="l" t="t" r="r" b="b"/>
              <a:pathLst>
                <a:path w="156" h="215" extrusionOk="0">
                  <a:moveTo>
                    <a:pt x="1" y="0"/>
                  </a:moveTo>
                  <a:lnTo>
                    <a:pt x="1" y="0"/>
                  </a:lnTo>
                  <a:cubicBezTo>
                    <a:pt x="13" y="95"/>
                    <a:pt x="72" y="179"/>
                    <a:pt x="156" y="214"/>
                  </a:cubicBezTo>
                  <a:lnTo>
                    <a:pt x="156" y="48"/>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28"/>
            <p:cNvSpPr/>
            <p:nvPr/>
          </p:nvSpPr>
          <p:spPr>
            <a:xfrm>
              <a:off x="6410025" y="4583425"/>
              <a:ext cx="434000" cy="80700"/>
            </a:xfrm>
            <a:custGeom>
              <a:avLst/>
              <a:gdLst/>
              <a:ahLst/>
              <a:cxnLst/>
              <a:rect l="l" t="t" r="r" b="b"/>
              <a:pathLst>
                <a:path w="17360" h="3228" extrusionOk="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28"/>
            <p:cNvSpPr/>
            <p:nvPr/>
          </p:nvSpPr>
          <p:spPr>
            <a:xfrm>
              <a:off x="5778675" y="4344125"/>
              <a:ext cx="436700" cy="105675"/>
            </a:xfrm>
            <a:custGeom>
              <a:avLst/>
              <a:gdLst/>
              <a:ahLst/>
              <a:cxnLst/>
              <a:rect l="l" t="t" r="r" b="b"/>
              <a:pathLst>
                <a:path w="17468" h="4227" extrusionOk="0">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28"/>
            <p:cNvSpPr/>
            <p:nvPr/>
          </p:nvSpPr>
          <p:spPr>
            <a:xfrm>
              <a:off x="5778975" y="4449775"/>
              <a:ext cx="566475" cy="127425"/>
            </a:xfrm>
            <a:custGeom>
              <a:avLst/>
              <a:gdLst/>
              <a:ahLst/>
              <a:cxnLst/>
              <a:rect l="l" t="t" r="r" b="b"/>
              <a:pathLst>
                <a:path w="22659" h="5097" extrusionOk="0">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28"/>
            <p:cNvSpPr/>
            <p:nvPr/>
          </p:nvSpPr>
          <p:spPr>
            <a:xfrm>
              <a:off x="6395425" y="4603375"/>
              <a:ext cx="42600" cy="60750"/>
            </a:xfrm>
            <a:custGeom>
              <a:avLst/>
              <a:gdLst/>
              <a:ahLst/>
              <a:cxnLst/>
              <a:rect l="l" t="t" r="r" b="b"/>
              <a:pathLst>
                <a:path w="1704" h="2430" extrusionOk="0">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28"/>
            <p:cNvSpPr/>
            <p:nvPr/>
          </p:nvSpPr>
          <p:spPr>
            <a:xfrm>
              <a:off x="6271300" y="4385800"/>
              <a:ext cx="100350" cy="163725"/>
            </a:xfrm>
            <a:custGeom>
              <a:avLst/>
              <a:gdLst/>
              <a:ahLst/>
              <a:cxnLst/>
              <a:rect l="l" t="t" r="r" b="b"/>
              <a:pathLst>
                <a:path w="4014" h="6549" extrusionOk="0">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28"/>
            <p:cNvSpPr/>
            <p:nvPr/>
          </p:nvSpPr>
          <p:spPr>
            <a:xfrm>
              <a:off x="5772725" y="4454250"/>
              <a:ext cx="364950" cy="209875"/>
            </a:xfrm>
            <a:custGeom>
              <a:avLst/>
              <a:gdLst/>
              <a:ahLst/>
              <a:cxnLst/>
              <a:rect l="l" t="t" r="r" b="b"/>
              <a:pathLst>
                <a:path w="14598" h="8395" extrusionOk="0">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28"/>
            <p:cNvSpPr/>
            <p:nvPr/>
          </p:nvSpPr>
          <p:spPr>
            <a:xfrm>
              <a:off x="6341850" y="4544475"/>
              <a:ext cx="72350" cy="71050"/>
            </a:xfrm>
            <a:custGeom>
              <a:avLst/>
              <a:gdLst/>
              <a:ahLst/>
              <a:cxnLst/>
              <a:rect l="l" t="t" r="r" b="b"/>
              <a:pathLst>
                <a:path w="2894" h="2842" extrusionOk="0">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28"/>
            <p:cNvSpPr/>
            <p:nvPr/>
          </p:nvSpPr>
          <p:spPr>
            <a:xfrm>
              <a:off x="6212375" y="4289200"/>
              <a:ext cx="100625" cy="100600"/>
            </a:xfrm>
            <a:custGeom>
              <a:avLst/>
              <a:gdLst/>
              <a:ahLst/>
              <a:cxnLst/>
              <a:rect l="l" t="t" r="r" b="b"/>
              <a:pathLst>
                <a:path w="4025" h="4024" extrusionOk="0">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8"/>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28"/>
            <p:cNvSpPr/>
            <p:nvPr/>
          </p:nvSpPr>
          <p:spPr>
            <a:xfrm>
              <a:off x="6612725" y="2909675"/>
              <a:ext cx="36925" cy="36225"/>
            </a:xfrm>
            <a:custGeom>
              <a:avLst/>
              <a:gdLst/>
              <a:ahLst/>
              <a:cxnLst/>
              <a:rect l="l" t="t" r="r" b="b"/>
              <a:pathLst>
                <a:path w="1477" h="1449" extrusionOk="0">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28"/>
            <p:cNvSpPr/>
            <p:nvPr/>
          </p:nvSpPr>
          <p:spPr>
            <a:xfrm>
              <a:off x="6607950" y="4033250"/>
              <a:ext cx="50925" cy="50550"/>
            </a:xfrm>
            <a:custGeom>
              <a:avLst/>
              <a:gdLst/>
              <a:ahLst/>
              <a:cxnLst/>
              <a:rect l="l" t="t" r="r" b="b"/>
              <a:pathLst>
                <a:path w="2037" h="2022" extrusionOk="0">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28"/>
            <p:cNvSpPr/>
            <p:nvPr/>
          </p:nvSpPr>
          <p:spPr>
            <a:xfrm>
              <a:off x="6996400" y="4166875"/>
              <a:ext cx="36325" cy="36000"/>
            </a:xfrm>
            <a:custGeom>
              <a:avLst/>
              <a:gdLst/>
              <a:ahLst/>
              <a:cxnLst/>
              <a:rect l="l" t="t" r="r" b="b"/>
              <a:pathLst>
                <a:path w="1453" h="1440" extrusionOk="0">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28"/>
            <p:cNvSpPr/>
            <p:nvPr/>
          </p:nvSpPr>
          <p:spPr>
            <a:xfrm>
              <a:off x="6710350" y="4394000"/>
              <a:ext cx="37225" cy="35950"/>
            </a:xfrm>
            <a:custGeom>
              <a:avLst/>
              <a:gdLst/>
              <a:ahLst/>
              <a:cxnLst/>
              <a:rect l="l" t="t" r="r" b="b"/>
              <a:pathLst>
                <a:path w="1489" h="1438" extrusionOk="0">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28"/>
            <p:cNvSpPr/>
            <p:nvPr/>
          </p:nvSpPr>
          <p:spPr>
            <a:xfrm>
              <a:off x="6609750" y="3484075"/>
              <a:ext cx="35725" cy="35675"/>
            </a:xfrm>
            <a:custGeom>
              <a:avLst/>
              <a:gdLst/>
              <a:ahLst/>
              <a:cxnLst/>
              <a:rect l="l" t="t" r="r" b="b"/>
              <a:pathLst>
                <a:path w="1429" h="1427" extrusionOk="0">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28"/>
            <p:cNvSpPr/>
            <p:nvPr/>
          </p:nvSpPr>
          <p:spPr>
            <a:xfrm>
              <a:off x="7027050" y="3205875"/>
              <a:ext cx="8950" cy="31275"/>
            </a:xfrm>
            <a:custGeom>
              <a:avLst/>
              <a:gdLst/>
              <a:ahLst/>
              <a:cxnLst/>
              <a:rect l="l" t="t" r="r" b="b"/>
              <a:pathLst>
                <a:path w="358" h="1251" extrusionOk="0">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28"/>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28"/>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28"/>
            <p:cNvSpPr/>
            <p:nvPr/>
          </p:nvSpPr>
          <p:spPr>
            <a:xfrm>
              <a:off x="5728375" y="4421425"/>
              <a:ext cx="51825" cy="50475"/>
            </a:xfrm>
            <a:custGeom>
              <a:avLst/>
              <a:gdLst/>
              <a:ahLst/>
              <a:cxnLst/>
              <a:rect l="l" t="t" r="r" b="b"/>
              <a:pathLst>
                <a:path w="2073" h="2019" extrusionOk="0">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28"/>
            <p:cNvSpPr/>
            <p:nvPr/>
          </p:nvSpPr>
          <p:spPr>
            <a:xfrm>
              <a:off x="6710950" y="4235475"/>
              <a:ext cx="20850" cy="20600"/>
            </a:xfrm>
            <a:custGeom>
              <a:avLst/>
              <a:gdLst/>
              <a:ahLst/>
              <a:cxnLst/>
              <a:rect l="l" t="t" r="r" b="b"/>
              <a:pathLst>
                <a:path w="834" h="824" extrusionOk="0">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28"/>
            <p:cNvSpPr/>
            <p:nvPr/>
          </p:nvSpPr>
          <p:spPr>
            <a:xfrm>
              <a:off x="6828225" y="3855375"/>
              <a:ext cx="21150" cy="20450"/>
            </a:xfrm>
            <a:custGeom>
              <a:avLst/>
              <a:gdLst/>
              <a:ahLst/>
              <a:cxnLst/>
              <a:rect l="l" t="t" r="r" b="b"/>
              <a:pathLst>
                <a:path w="846" h="818" extrusionOk="0">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28"/>
            <p:cNvSpPr/>
            <p:nvPr/>
          </p:nvSpPr>
          <p:spPr>
            <a:xfrm>
              <a:off x="6930325" y="4028600"/>
              <a:ext cx="21450" cy="20575"/>
            </a:xfrm>
            <a:custGeom>
              <a:avLst/>
              <a:gdLst/>
              <a:ahLst/>
              <a:cxnLst/>
              <a:rect l="l" t="t" r="r" b="b"/>
              <a:pathLst>
                <a:path w="858" h="823" extrusionOk="0">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28"/>
            <p:cNvSpPr/>
            <p:nvPr/>
          </p:nvSpPr>
          <p:spPr>
            <a:xfrm>
              <a:off x="6984800" y="3178775"/>
              <a:ext cx="21450" cy="20600"/>
            </a:xfrm>
            <a:custGeom>
              <a:avLst/>
              <a:gdLst/>
              <a:ahLst/>
              <a:cxnLst/>
              <a:rect l="l" t="t" r="r" b="b"/>
              <a:pathLst>
                <a:path w="858" h="824" extrusionOk="0">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28"/>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28"/>
            <p:cNvSpPr/>
            <p:nvPr/>
          </p:nvSpPr>
          <p:spPr>
            <a:xfrm>
              <a:off x="6882700" y="3304975"/>
              <a:ext cx="21450" cy="20600"/>
            </a:xfrm>
            <a:custGeom>
              <a:avLst/>
              <a:gdLst/>
              <a:ahLst/>
              <a:cxnLst/>
              <a:rect l="l" t="t" r="r" b="b"/>
              <a:pathLst>
                <a:path w="858" h="824" extrusionOk="0">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28"/>
            <p:cNvSpPr/>
            <p:nvPr/>
          </p:nvSpPr>
          <p:spPr>
            <a:xfrm>
              <a:off x="6801125" y="3180575"/>
              <a:ext cx="21475" cy="20600"/>
            </a:xfrm>
            <a:custGeom>
              <a:avLst/>
              <a:gdLst/>
              <a:ahLst/>
              <a:cxnLst/>
              <a:rect l="l" t="t" r="r" b="b"/>
              <a:pathLst>
                <a:path w="859" h="824" extrusionOk="0">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28"/>
          <p:cNvGrpSpPr/>
          <p:nvPr/>
        </p:nvGrpSpPr>
        <p:grpSpPr>
          <a:xfrm flipH="1">
            <a:off x="266" y="51528"/>
            <a:ext cx="1978228" cy="4794296"/>
            <a:chOff x="5728375" y="1492875"/>
            <a:chExt cx="1308525" cy="3171250"/>
          </a:xfrm>
        </p:grpSpPr>
        <p:sp>
          <p:nvSpPr>
            <p:cNvPr id="4133" name="Google Shape;4133;p28"/>
            <p:cNvSpPr/>
            <p:nvPr/>
          </p:nvSpPr>
          <p:spPr>
            <a:xfrm>
              <a:off x="6942225" y="2835900"/>
              <a:ext cx="625" cy="925"/>
            </a:xfrm>
            <a:custGeom>
              <a:avLst/>
              <a:gdLst/>
              <a:ahLst/>
              <a:cxnLst/>
              <a:rect l="l" t="t" r="r" b="b"/>
              <a:pathLst>
                <a:path w="25" h="37" extrusionOk="0">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28"/>
            <p:cNvSpPr/>
            <p:nvPr/>
          </p:nvSpPr>
          <p:spPr>
            <a:xfrm>
              <a:off x="6942225" y="2836800"/>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28"/>
            <p:cNvSpPr/>
            <p:nvPr/>
          </p:nvSpPr>
          <p:spPr>
            <a:xfrm>
              <a:off x="6945500" y="2844825"/>
              <a:ext cx="42300" cy="133375"/>
            </a:xfrm>
            <a:custGeom>
              <a:avLst/>
              <a:gdLst/>
              <a:ahLst/>
              <a:cxnLst/>
              <a:rect l="l" t="t" r="r" b="b"/>
              <a:pathLst>
                <a:path w="1692" h="5335" extrusionOk="0">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8"/>
            <p:cNvSpPr/>
            <p:nvPr/>
          </p:nvSpPr>
          <p:spPr>
            <a:xfrm>
              <a:off x="6943725" y="2835300"/>
              <a:ext cx="300" cy="25"/>
            </a:xfrm>
            <a:custGeom>
              <a:avLst/>
              <a:gdLst/>
              <a:ahLst/>
              <a:cxnLst/>
              <a:rect l="l" t="t" r="r" b="b"/>
              <a:pathLst>
                <a:path w="12" h="1" extrusionOk="0">
                  <a:moveTo>
                    <a:pt x="0" y="0"/>
                  </a:moveTo>
                  <a:lnTo>
                    <a:pt x="0" y="0"/>
                  </a:lnTo>
                  <a:cubicBezTo>
                    <a:pt x="12"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28"/>
            <p:cNvSpPr/>
            <p:nvPr/>
          </p:nvSpPr>
          <p:spPr>
            <a:xfrm>
              <a:off x="6945500" y="2834575"/>
              <a:ext cx="625" cy="150"/>
            </a:xfrm>
            <a:custGeom>
              <a:avLst/>
              <a:gdLst/>
              <a:ahLst/>
              <a:cxnLst/>
              <a:rect l="l" t="t" r="r" b="b"/>
              <a:pathLst>
                <a:path w="25" h="6" extrusionOk="0">
                  <a:moveTo>
                    <a:pt x="15" y="0"/>
                  </a:moveTo>
                  <a:cubicBezTo>
                    <a:pt x="11" y="0"/>
                    <a:pt x="8" y="6"/>
                    <a:pt x="0" y="6"/>
                  </a:cubicBezTo>
                  <a:lnTo>
                    <a:pt x="24" y="6"/>
                  </a:lnTo>
                  <a:cubicBezTo>
                    <a:pt x="20" y="2"/>
                    <a:pt x="18" y="0"/>
                    <a:pt x="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28"/>
            <p:cNvSpPr/>
            <p:nvPr/>
          </p:nvSpPr>
          <p:spPr>
            <a:xfrm>
              <a:off x="6943125" y="2835625"/>
              <a:ext cx="550" cy="300"/>
            </a:xfrm>
            <a:custGeom>
              <a:avLst/>
              <a:gdLst/>
              <a:ahLst/>
              <a:cxnLst/>
              <a:rect l="l" t="t" r="r" b="b"/>
              <a:pathLst>
                <a:path w="22" h="12" extrusionOk="0">
                  <a:moveTo>
                    <a:pt x="16" y="1"/>
                  </a:moveTo>
                  <a:cubicBezTo>
                    <a:pt x="13" y="1"/>
                    <a:pt x="8" y="3"/>
                    <a:pt x="0" y="11"/>
                  </a:cubicBezTo>
                  <a:cubicBezTo>
                    <a:pt x="16" y="11"/>
                    <a:pt x="21" y="1"/>
                    <a:pt x="1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28"/>
            <p:cNvSpPr/>
            <p:nvPr/>
          </p:nvSpPr>
          <p:spPr>
            <a:xfrm>
              <a:off x="6978825" y="2988300"/>
              <a:ext cx="57175" cy="218500"/>
            </a:xfrm>
            <a:custGeom>
              <a:avLst/>
              <a:gdLst/>
              <a:ahLst/>
              <a:cxnLst/>
              <a:rect l="l" t="t" r="r" b="b"/>
              <a:pathLst>
                <a:path w="2287" h="8740" extrusionOk="0">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28"/>
            <p:cNvSpPr/>
            <p:nvPr/>
          </p:nvSpPr>
          <p:spPr>
            <a:xfrm>
              <a:off x="6796675" y="2972825"/>
              <a:ext cx="91400" cy="176525"/>
            </a:xfrm>
            <a:custGeom>
              <a:avLst/>
              <a:gdLst/>
              <a:ahLst/>
              <a:cxnLst/>
              <a:rect l="l" t="t" r="r" b="b"/>
              <a:pathLst>
                <a:path w="3656" h="7061" extrusionOk="0">
                  <a:moveTo>
                    <a:pt x="3203" y="0"/>
                  </a:moveTo>
                  <a:lnTo>
                    <a:pt x="0" y="6632"/>
                  </a:lnTo>
                  <a:lnTo>
                    <a:pt x="286" y="7061"/>
                  </a:lnTo>
                  <a:lnTo>
                    <a:pt x="3656" y="48"/>
                  </a:lnTo>
                  <a:lnTo>
                    <a:pt x="3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28"/>
            <p:cNvSpPr/>
            <p:nvPr/>
          </p:nvSpPr>
          <p:spPr>
            <a:xfrm>
              <a:off x="6629100" y="3150225"/>
              <a:ext cx="168775" cy="337550"/>
            </a:xfrm>
            <a:custGeom>
              <a:avLst/>
              <a:gdLst/>
              <a:ahLst/>
              <a:cxnLst/>
              <a:rect l="l" t="t" r="r" b="b"/>
              <a:pathLst>
                <a:path w="6751" h="13502" extrusionOk="0">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28"/>
            <p:cNvSpPr/>
            <p:nvPr/>
          </p:nvSpPr>
          <p:spPr>
            <a:xfrm>
              <a:off x="6945500" y="28347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28"/>
            <p:cNvSpPr/>
            <p:nvPr/>
          </p:nvSpPr>
          <p:spPr>
            <a:xfrm>
              <a:off x="6943725" y="2835300"/>
              <a:ext cx="0" cy="625"/>
            </a:xfrm>
            <a:custGeom>
              <a:avLst/>
              <a:gdLst/>
              <a:ahLst/>
              <a:cxnLst/>
              <a:rect l="l" t="t" r="r" b="b"/>
              <a:pathLst>
                <a:path h="25" extrusionOk="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28"/>
            <p:cNvSpPr/>
            <p:nvPr/>
          </p:nvSpPr>
          <p:spPr>
            <a:xfrm>
              <a:off x="6942225" y="2836800"/>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28"/>
            <p:cNvSpPr/>
            <p:nvPr/>
          </p:nvSpPr>
          <p:spPr>
            <a:xfrm>
              <a:off x="6881800" y="2836500"/>
              <a:ext cx="68775" cy="126825"/>
            </a:xfrm>
            <a:custGeom>
              <a:avLst/>
              <a:gdLst/>
              <a:ahLst/>
              <a:cxnLst/>
              <a:rect l="l" t="t" r="r" b="b"/>
              <a:pathLst>
                <a:path w="2751" h="5073" extrusionOk="0">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28"/>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28"/>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28"/>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28"/>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28"/>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28"/>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28"/>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28"/>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28"/>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28"/>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28"/>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28"/>
            <p:cNvSpPr/>
            <p:nvPr/>
          </p:nvSpPr>
          <p:spPr>
            <a:xfrm>
              <a:off x="6941625" y="2825775"/>
              <a:ext cx="95275" cy="19700"/>
            </a:xfrm>
            <a:custGeom>
              <a:avLst/>
              <a:gdLst/>
              <a:ahLst/>
              <a:cxnLst/>
              <a:rect l="l" t="t" r="r" b="b"/>
              <a:pathLst>
                <a:path w="3811" h="788" extrusionOk="0">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28"/>
            <p:cNvSpPr/>
            <p:nvPr/>
          </p:nvSpPr>
          <p:spPr>
            <a:xfrm>
              <a:off x="6649325" y="2926075"/>
              <a:ext cx="386100" cy="71175"/>
            </a:xfrm>
            <a:custGeom>
              <a:avLst/>
              <a:gdLst/>
              <a:ahLst/>
              <a:cxnLst/>
              <a:rect l="l" t="t" r="r" b="b"/>
              <a:pathLst>
                <a:path w="15444" h="2847" extrusionOk="0">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28"/>
            <p:cNvSpPr/>
            <p:nvPr/>
          </p:nvSpPr>
          <p:spPr>
            <a:xfrm>
              <a:off x="6909175" y="3226725"/>
              <a:ext cx="125350" cy="88725"/>
            </a:xfrm>
            <a:custGeom>
              <a:avLst/>
              <a:gdLst/>
              <a:ahLst/>
              <a:cxnLst/>
              <a:rect l="l" t="t" r="r" b="b"/>
              <a:pathLst>
                <a:path w="5014" h="3549" extrusionOk="0">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28"/>
            <p:cNvSpPr/>
            <p:nvPr/>
          </p:nvSpPr>
          <p:spPr>
            <a:xfrm>
              <a:off x="6638625" y="3316900"/>
              <a:ext cx="267900" cy="180400"/>
            </a:xfrm>
            <a:custGeom>
              <a:avLst/>
              <a:gdLst/>
              <a:ahLst/>
              <a:cxnLst/>
              <a:rect l="l" t="t" r="r" b="b"/>
              <a:pathLst>
                <a:path w="10716" h="7216" extrusionOk="0">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28"/>
            <p:cNvSpPr/>
            <p:nvPr/>
          </p:nvSpPr>
          <p:spPr>
            <a:xfrm>
              <a:off x="6965450" y="3661000"/>
              <a:ext cx="70850" cy="74725"/>
            </a:xfrm>
            <a:custGeom>
              <a:avLst/>
              <a:gdLst/>
              <a:ahLst/>
              <a:cxnLst/>
              <a:rect l="l" t="t" r="r" b="b"/>
              <a:pathLst>
                <a:path w="2834" h="2989" extrusionOk="0">
                  <a:moveTo>
                    <a:pt x="2834" y="0"/>
                  </a:moveTo>
                  <a:lnTo>
                    <a:pt x="0" y="2739"/>
                  </a:lnTo>
                  <a:lnTo>
                    <a:pt x="393" y="2989"/>
                  </a:lnTo>
                  <a:lnTo>
                    <a:pt x="2834" y="631"/>
                  </a:lnTo>
                  <a:lnTo>
                    <a:pt x="283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28"/>
            <p:cNvSpPr/>
            <p:nvPr/>
          </p:nvSpPr>
          <p:spPr>
            <a:xfrm>
              <a:off x="6647850" y="3864600"/>
              <a:ext cx="184850" cy="181875"/>
            </a:xfrm>
            <a:custGeom>
              <a:avLst/>
              <a:gdLst/>
              <a:ahLst/>
              <a:cxnLst/>
              <a:rect l="l" t="t" r="r" b="b"/>
              <a:pathLst>
                <a:path w="7394" h="7275" extrusionOk="0">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28"/>
            <p:cNvSpPr/>
            <p:nvPr/>
          </p:nvSpPr>
          <p:spPr>
            <a:xfrm>
              <a:off x="6835375" y="3737800"/>
              <a:ext cx="131575" cy="122050"/>
            </a:xfrm>
            <a:custGeom>
              <a:avLst/>
              <a:gdLst/>
              <a:ahLst/>
              <a:cxnLst/>
              <a:rect l="l" t="t" r="r" b="b"/>
              <a:pathLst>
                <a:path w="5263" h="4882" extrusionOk="0">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28"/>
            <p:cNvSpPr/>
            <p:nvPr/>
          </p:nvSpPr>
          <p:spPr>
            <a:xfrm>
              <a:off x="6647550" y="2926675"/>
              <a:ext cx="388750" cy="587000"/>
            </a:xfrm>
            <a:custGeom>
              <a:avLst/>
              <a:gdLst/>
              <a:ahLst/>
              <a:cxnLst/>
              <a:rect l="l" t="t" r="r" b="b"/>
              <a:pathLst>
                <a:path w="15550" h="23480" extrusionOk="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28"/>
            <p:cNvSpPr/>
            <p:nvPr/>
          </p:nvSpPr>
          <p:spPr>
            <a:xfrm>
              <a:off x="6603800" y="3495625"/>
              <a:ext cx="7450" cy="13000"/>
            </a:xfrm>
            <a:custGeom>
              <a:avLst/>
              <a:gdLst/>
              <a:ahLst/>
              <a:cxnLst/>
              <a:rect l="l" t="t" r="r" b="b"/>
              <a:pathLst>
                <a:path w="298" h="520" extrusionOk="0">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28"/>
            <p:cNvSpPr/>
            <p:nvPr/>
          </p:nvSpPr>
          <p:spPr>
            <a:xfrm>
              <a:off x="6640400" y="3514550"/>
              <a:ext cx="395900" cy="275350"/>
            </a:xfrm>
            <a:custGeom>
              <a:avLst/>
              <a:gdLst/>
              <a:ahLst/>
              <a:cxnLst/>
              <a:rect l="l" t="t" r="r" b="b"/>
              <a:pathLst>
                <a:path w="15836" h="11014" extrusionOk="0">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28"/>
            <p:cNvSpPr/>
            <p:nvPr/>
          </p:nvSpPr>
          <p:spPr>
            <a:xfrm>
              <a:off x="6841925" y="4224750"/>
              <a:ext cx="194375" cy="153025"/>
            </a:xfrm>
            <a:custGeom>
              <a:avLst/>
              <a:gdLst/>
              <a:ahLst/>
              <a:cxnLst/>
              <a:rect l="l" t="t" r="r" b="b"/>
              <a:pathLst>
                <a:path w="7775" h="6121" extrusionOk="0">
                  <a:moveTo>
                    <a:pt x="560" y="1"/>
                  </a:moveTo>
                  <a:lnTo>
                    <a:pt x="0" y="120"/>
                  </a:lnTo>
                  <a:lnTo>
                    <a:pt x="7775" y="6121"/>
                  </a:lnTo>
                  <a:lnTo>
                    <a:pt x="7775" y="5549"/>
                  </a:lnTo>
                  <a:lnTo>
                    <a:pt x="5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28"/>
            <p:cNvSpPr/>
            <p:nvPr/>
          </p:nvSpPr>
          <p:spPr>
            <a:xfrm>
              <a:off x="6649325" y="4070575"/>
              <a:ext cx="195300" cy="148550"/>
            </a:xfrm>
            <a:custGeom>
              <a:avLst/>
              <a:gdLst/>
              <a:ahLst/>
              <a:cxnLst/>
              <a:rect l="l" t="t" r="r" b="b"/>
              <a:pathLst>
                <a:path w="7812" h="5942" extrusionOk="0">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28"/>
            <p:cNvSpPr/>
            <p:nvPr/>
          </p:nvSpPr>
          <p:spPr>
            <a:xfrm>
              <a:off x="6831200" y="3872325"/>
              <a:ext cx="180400" cy="298875"/>
            </a:xfrm>
            <a:custGeom>
              <a:avLst/>
              <a:gdLst/>
              <a:ahLst/>
              <a:cxnLst/>
              <a:rect l="l" t="t" r="r" b="b"/>
              <a:pathLst>
                <a:path w="7216" h="11955" extrusionOk="0">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28"/>
            <p:cNvSpPr/>
            <p:nvPr/>
          </p:nvSpPr>
          <p:spPr>
            <a:xfrm>
              <a:off x="6632950" y="3514850"/>
              <a:ext cx="202450" cy="354225"/>
            </a:xfrm>
            <a:custGeom>
              <a:avLst/>
              <a:gdLst/>
              <a:ahLst/>
              <a:cxnLst/>
              <a:rect l="l" t="t" r="r" b="b"/>
              <a:pathLst>
                <a:path w="8098" h="14169" extrusionOk="0">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28"/>
            <p:cNvSpPr/>
            <p:nvPr/>
          </p:nvSpPr>
          <p:spPr>
            <a:xfrm>
              <a:off x="6621650" y="3519025"/>
              <a:ext cx="17000" cy="515550"/>
            </a:xfrm>
            <a:custGeom>
              <a:avLst/>
              <a:gdLst/>
              <a:ahLst/>
              <a:cxnLst/>
              <a:rect l="l" t="t" r="r" b="b"/>
              <a:pathLst>
                <a:path w="680" h="20622" extrusionOk="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28"/>
            <p:cNvSpPr/>
            <p:nvPr/>
          </p:nvSpPr>
          <p:spPr>
            <a:xfrm>
              <a:off x="5767375" y="3510375"/>
              <a:ext cx="852500" cy="922475"/>
            </a:xfrm>
            <a:custGeom>
              <a:avLst/>
              <a:gdLst/>
              <a:ahLst/>
              <a:cxnLst/>
              <a:rect l="l" t="t" r="r" b="b"/>
              <a:pathLst>
                <a:path w="34100" h="36899" extrusionOk="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28"/>
            <p:cNvSpPr/>
            <p:nvPr/>
          </p:nvSpPr>
          <p:spPr>
            <a:xfrm>
              <a:off x="6299575" y="4069975"/>
              <a:ext cx="318525" cy="244400"/>
            </a:xfrm>
            <a:custGeom>
              <a:avLst/>
              <a:gdLst/>
              <a:ahLst/>
              <a:cxnLst/>
              <a:rect l="l" t="t" r="r" b="b"/>
              <a:pathLst>
                <a:path w="12741" h="9776" extrusionOk="0">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28"/>
            <p:cNvSpPr/>
            <p:nvPr/>
          </p:nvSpPr>
          <p:spPr>
            <a:xfrm>
              <a:off x="6312675" y="4246175"/>
              <a:ext cx="406325" cy="101975"/>
            </a:xfrm>
            <a:custGeom>
              <a:avLst/>
              <a:gdLst/>
              <a:ahLst/>
              <a:cxnLst/>
              <a:rect l="l" t="t" r="r" b="b"/>
              <a:pathLst>
                <a:path w="16253" h="4079" extrusionOk="0">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28"/>
            <p:cNvSpPr/>
            <p:nvPr/>
          </p:nvSpPr>
          <p:spPr>
            <a:xfrm>
              <a:off x="6728200" y="4251550"/>
              <a:ext cx="2725" cy="2100"/>
            </a:xfrm>
            <a:custGeom>
              <a:avLst/>
              <a:gdLst/>
              <a:ahLst/>
              <a:cxnLst/>
              <a:rect l="l" t="t" r="r" b="b"/>
              <a:pathLst>
                <a:path w="109" h="84" extrusionOk="0">
                  <a:moveTo>
                    <a:pt x="72" y="0"/>
                  </a:moveTo>
                  <a:cubicBezTo>
                    <a:pt x="60" y="24"/>
                    <a:pt x="25" y="60"/>
                    <a:pt x="1" y="84"/>
                  </a:cubicBezTo>
                  <a:lnTo>
                    <a:pt x="108" y="60"/>
                  </a:lnTo>
                  <a:lnTo>
                    <a:pt x="7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28"/>
            <p:cNvSpPr/>
            <p:nvPr/>
          </p:nvSpPr>
          <p:spPr>
            <a:xfrm>
              <a:off x="6736250" y="4181300"/>
              <a:ext cx="261950" cy="69375"/>
            </a:xfrm>
            <a:custGeom>
              <a:avLst/>
              <a:gdLst/>
              <a:ahLst/>
              <a:cxnLst/>
              <a:rect l="l" t="t" r="r" b="b"/>
              <a:pathLst>
                <a:path w="10478" h="2775" extrusionOk="0">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28"/>
            <p:cNvSpPr/>
            <p:nvPr/>
          </p:nvSpPr>
          <p:spPr>
            <a:xfrm>
              <a:off x="6640400" y="4078600"/>
              <a:ext cx="213150" cy="382525"/>
            </a:xfrm>
            <a:custGeom>
              <a:avLst/>
              <a:gdLst/>
              <a:ahLst/>
              <a:cxnLst/>
              <a:rect l="l" t="t" r="r" b="b"/>
              <a:pathLst>
                <a:path w="8526" h="15301" extrusionOk="0">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28"/>
            <p:cNvSpPr/>
            <p:nvPr/>
          </p:nvSpPr>
          <p:spPr>
            <a:xfrm>
              <a:off x="6851450" y="4463175"/>
              <a:ext cx="184850" cy="115525"/>
            </a:xfrm>
            <a:custGeom>
              <a:avLst/>
              <a:gdLst/>
              <a:ahLst/>
              <a:cxnLst/>
              <a:rect l="l" t="t" r="r" b="b"/>
              <a:pathLst>
                <a:path w="7394" h="4621" extrusionOk="0">
                  <a:moveTo>
                    <a:pt x="488" y="1"/>
                  </a:moveTo>
                  <a:lnTo>
                    <a:pt x="60" y="108"/>
                  </a:lnTo>
                  <a:lnTo>
                    <a:pt x="0" y="227"/>
                  </a:lnTo>
                  <a:lnTo>
                    <a:pt x="7394" y="4620"/>
                  </a:lnTo>
                  <a:lnTo>
                    <a:pt x="7394" y="4096"/>
                  </a:lnTo>
                  <a:lnTo>
                    <a:pt x="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28"/>
            <p:cNvSpPr/>
            <p:nvPr/>
          </p:nvSpPr>
          <p:spPr>
            <a:xfrm>
              <a:off x="6847575" y="4406025"/>
              <a:ext cx="188425" cy="60450"/>
            </a:xfrm>
            <a:custGeom>
              <a:avLst/>
              <a:gdLst/>
              <a:ahLst/>
              <a:cxnLst/>
              <a:rect l="l" t="t" r="r" b="b"/>
              <a:pathLst>
                <a:path w="7537" h="2418" extrusionOk="0">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28"/>
            <p:cNvSpPr/>
            <p:nvPr/>
          </p:nvSpPr>
          <p:spPr>
            <a:xfrm>
              <a:off x="6725825" y="4654575"/>
              <a:ext cx="17300" cy="9550"/>
            </a:xfrm>
            <a:custGeom>
              <a:avLst/>
              <a:gdLst/>
              <a:ahLst/>
              <a:cxnLst/>
              <a:rect l="l" t="t" r="r" b="b"/>
              <a:pathLst>
                <a:path w="692" h="382" extrusionOk="0">
                  <a:moveTo>
                    <a:pt x="227" y="0"/>
                  </a:moveTo>
                  <a:lnTo>
                    <a:pt x="1" y="381"/>
                  </a:lnTo>
                  <a:lnTo>
                    <a:pt x="525" y="381"/>
                  </a:lnTo>
                  <a:lnTo>
                    <a:pt x="691" y="84"/>
                  </a:ln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28"/>
            <p:cNvSpPr/>
            <p:nvPr/>
          </p:nvSpPr>
          <p:spPr>
            <a:xfrm>
              <a:off x="6737150" y="4455550"/>
              <a:ext cx="117875" cy="190425"/>
            </a:xfrm>
            <a:custGeom>
              <a:avLst/>
              <a:gdLst/>
              <a:ahLst/>
              <a:cxnLst/>
              <a:rect l="l" t="t" r="r" b="b"/>
              <a:pathLst>
                <a:path w="4715" h="7617" extrusionOk="0">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28"/>
            <p:cNvSpPr/>
            <p:nvPr/>
          </p:nvSpPr>
          <p:spPr>
            <a:xfrm>
              <a:off x="6337975" y="4576300"/>
              <a:ext cx="3900" cy="5375"/>
            </a:xfrm>
            <a:custGeom>
              <a:avLst/>
              <a:gdLst/>
              <a:ahLst/>
              <a:cxnLst/>
              <a:rect l="l" t="t" r="r" b="b"/>
              <a:pathLst>
                <a:path w="156" h="215" extrusionOk="0">
                  <a:moveTo>
                    <a:pt x="1" y="0"/>
                  </a:moveTo>
                  <a:lnTo>
                    <a:pt x="1" y="0"/>
                  </a:lnTo>
                  <a:cubicBezTo>
                    <a:pt x="13" y="95"/>
                    <a:pt x="72" y="179"/>
                    <a:pt x="156" y="214"/>
                  </a:cubicBezTo>
                  <a:lnTo>
                    <a:pt x="156" y="48"/>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28"/>
            <p:cNvSpPr/>
            <p:nvPr/>
          </p:nvSpPr>
          <p:spPr>
            <a:xfrm>
              <a:off x="6410025" y="4583425"/>
              <a:ext cx="434000" cy="80700"/>
            </a:xfrm>
            <a:custGeom>
              <a:avLst/>
              <a:gdLst/>
              <a:ahLst/>
              <a:cxnLst/>
              <a:rect l="l" t="t" r="r" b="b"/>
              <a:pathLst>
                <a:path w="17360" h="3228" extrusionOk="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28"/>
            <p:cNvSpPr/>
            <p:nvPr/>
          </p:nvSpPr>
          <p:spPr>
            <a:xfrm>
              <a:off x="5778675" y="4344125"/>
              <a:ext cx="436700" cy="105675"/>
            </a:xfrm>
            <a:custGeom>
              <a:avLst/>
              <a:gdLst/>
              <a:ahLst/>
              <a:cxnLst/>
              <a:rect l="l" t="t" r="r" b="b"/>
              <a:pathLst>
                <a:path w="17468" h="4227" extrusionOk="0">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28"/>
            <p:cNvSpPr/>
            <p:nvPr/>
          </p:nvSpPr>
          <p:spPr>
            <a:xfrm>
              <a:off x="5778975" y="4449775"/>
              <a:ext cx="566475" cy="127425"/>
            </a:xfrm>
            <a:custGeom>
              <a:avLst/>
              <a:gdLst/>
              <a:ahLst/>
              <a:cxnLst/>
              <a:rect l="l" t="t" r="r" b="b"/>
              <a:pathLst>
                <a:path w="22659" h="5097" extrusionOk="0">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28"/>
            <p:cNvSpPr/>
            <p:nvPr/>
          </p:nvSpPr>
          <p:spPr>
            <a:xfrm>
              <a:off x="6395425" y="4603375"/>
              <a:ext cx="42600" cy="60750"/>
            </a:xfrm>
            <a:custGeom>
              <a:avLst/>
              <a:gdLst/>
              <a:ahLst/>
              <a:cxnLst/>
              <a:rect l="l" t="t" r="r" b="b"/>
              <a:pathLst>
                <a:path w="1704" h="2430" extrusionOk="0">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28"/>
            <p:cNvSpPr/>
            <p:nvPr/>
          </p:nvSpPr>
          <p:spPr>
            <a:xfrm>
              <a:off x="6271300" y="4385800"/>
              <a:ext cx="100350" cy="163725"/>
            </a:xfrm>
            <a:custGeom>
              <a:avLst/>
              <a:gdLst/>
              <a:ahLst/>
              <a:cxnLst/>
              <a:rect l="l" t="t" r="r" b="b"/>
              <a:pathLst>
                <a:path w="4014" h="6549" extrusionOk="0">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28"/>
            <p:cNvSpPr/>
            <p:nvPr/>
          </p:nvSpPr>
          <p:spPr>
            <a:xfrm>
              <a:off x="5772725" y="4454250"/>
              <a:ext cx="364950" cy="209875"/>
            </a:xfrm>
            <a:custGeom>
              <a:avLst/>
              <a:gdLst/>
              <a:ahLst/>
              <a:cxnLst/>
              <a:rect l="l" t="t" r="r" b="b"/>
              <a:pathLst>
                <a:path w="14598" h="8395" extrusionOk="0">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28"/>
            <p:cNvSpPr/>
            <p:nvPr/>
          </p:nvSpPr>
          <p:spPr>
            <a:xfrm>
              <a:off x="6341850" y="4544475"/>
              <a:ext cx="72350" cy="71050"/>
            </a:xfrm>
            <a:custGeom>
              <a:avLst/>
              <a:gdLst/>
              <a:ahLst/>
              <a:cxnLst/>
              <a:rect l="l" t="t" r="r" b="b"/>
              <a:pathLst>
                <a:path w="2894" h="2842" extrusionOk="0">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28"/>
            <p:cNvSpPr/>
            <p:nvPr/>
          </p:nvSpPr>
          <p:spPr>
            <a:xfrm>
              <a:off x="6212375" y="4289200"/>
              <a:ext cx="100625" cy="100600"/>
            </a:xfrm>
            <a:custGeom>
              <a:avLst/>
              <a:gdLst/>
              <a:ahLst/>
              <a:cxnLst/>
              <a:rect l="l" t="t" r="r" b="b"/>
              <a:pathLst>
                <a:path w="4025" h="4024" extrusionOk="0">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28"/>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28"/>
            <p:cNvSpPr/>
            <p:nvPr/>
          </p:nvSpPr>
          <p:spPr>
            <a:xfrm>
              <a:off x="6612725" y="2909675"/>
              <a:ext cx="36925" cy="36225"/>
            </a:xfrm>
            <a:custGeom>
              <a:avLst/>
              <a:gdLst/>
              <a:ahLst/>
              <a:cxnLst/>
              <a:rect l="l" t="t" r="r" b="b"/>
              <a:pathLst>
                <a:path w="1477" h="1449" extrusionOk="0">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28"/>
            <p:cNvSpPr/>
            <p:nvPr/>
          </p:nvSpPr>
          <p:spPr>
            <a:xfrm>
              <a:off x="6607950" y="4033250"/>
              <a:ext cx="50925" cy="50550"/>
            </a:xfrm>
            <a:custGeom>
              <a:avLst/>
              <a:gdLst/>
              <a:ahLst/>
              <a:cxnLst/>
              <a:rect l="l" t="t" r="r" b="b"/>
              <a:pathLst>
                <a:path w="2037" h="2022" extrusionOk="0">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28"/>
            <p:cNvSpPr/>
            <p:nvPr/>
          </p:nvSpPr>
          <p:spPr>
            <a:xfrm>
              <a:off x="6996400" y="4166875"/>
              <a:ext cx="36325" cy="36000"/>
            </a:xfrm>
            <a:custGeom>
              <a:avLst/>
              <a:gdLst/>
              <a:ahLst/>
              <a:cxnLst/>
              <a:rect l="l" t="t" r="r" b="b"/>
              <a:pathLst>
                <a:path w="1453" h="1440" extrusionOk="0">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28"/>
            <p:cNvSpPr/>
            <p:nvPr/>
          </p:nvSpPr>
          <p:spPr>
            <a:xfrm>
              <a:off x="6710350" y="4394000"/>
              <a:ext cx="37225" cy="35950"/>
            </a:xfrm>
            <a:custGeom>
              <a:avLst/>
              <a:gdLst/>
              <a:ahLst/>
              <a:cxnLst/>
              <a:rect l="l" t="t" r="r" b="b"/>
              <a:pathLst>
                <a:path w="1489" h="1438" extrusionOk="0">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28"/>
            <p:cNvSpPr/>
            <p:nvPr/>
          </p:nvSpPr>
          <p:spPr>
            <a:xfrm>
              <a:off x="6609750" y="3484075"/>
              <a:ext cx="35725" cy="35675"/>
            </a:xfrm>
            <a:custGeom>
              <a:avLst/>
              <a:gdLst/>
              <a:ahLst/>
              <a:cxnLst/>
              <a:rect l="l" t="t" r="r" b="b"/>
              <a:pathLst>
                <a:path w="1429" h="1427" extrusionOk="0">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28"/>
            <p:cNvSpPr/>
            <p:nvPr/>
          </p:nvSpPr>
          <p:spPr>
            <a:xfrm>
              <a:off x="7027050" y="3205875"/>
              <a:ext cx="8950" cy="31275"/>
            </a:xfrm>
            <a:custGeom>
              <a:avLst/>
              <a:gdLst/>
              <a:ahLst/>
              <a:cxnLst/>
              <a:rect l="l" t="t" r="r" b="b"/>
              <a:pathLst>
                <a:path w="358" h="1251" extrusionOk="0">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28"/>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28"/>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28"/>
            <p:cNvSpPr/>
            <p:nvPr/>
          </p:nvSpPr>
          <p:spPr>
            <a:xfrm>
              <a:off x="5728375" y="4421425"/>
              <a:ext cx="51825" cy="50475"/>
            </a:xfrm>
            <a:custGeom>
              <a:avLst/>
              <a:gdLst/>
              <a:ahLst/>
              <a:cxnLst/>
              <a:rect l="l" t="t" r="r" b="b"/>
              <a:pathLst>
                <a:path w="2073" h="2019" extrusionOk="0">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28"/>
            <p:cNvSpPr/>
            <p:nvPr/>
          </p:nvSpPr>
          <p:spPr>
            <a:xfrm>
              <a:off x="6710950" y="4235475"/>
              <a:ext cx="20850" cy="20600"/>
            </a:xfrm>
            <a:custGeom>
              <a:avLst/>
              <a:gdLst/>
              <a:ahLst/>
              <a:cxnLst/>
              <a:rect l="l" t="t" r="r" b="b"/>
              <a:pathLst>
                <a:path w="834" h="824" extrusionOk="0">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28"/>
            <p:cNvSpPr/>
            <p:nvPr/>
          </p:nvSpPr>
          <p:spPr>
            <a:xfrm>
              <a:off x="6828225" y="3855375"/>
              <a:ext cx="21150" cy="20450"/>
            </a:xfrm>
            <a:custGeom>
              <a:avLst/>
              <a:gdLst/>
              <a:ahLst/>
              <a:cxnLst/>
              <a:rect l="l" t="t" r="r" b="b"/>
              <a:pathLst>
                <a:path w="846" h="818" extrusionOk="0">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28"/>
            <p:cNvSpPr/>
            <p:nvPr/>
          </p:nvSpPr>
          <p:spPr>
            <a:xfrm>
              <a:off x="6930325" y="4028600"/>
              <a:ext cx="21450" cy="20575"/>
            </a:xfrm>
            <a:custGeom>
              <a:avLst/>
              <a:gdLst/>
              <a:ahLst/>
              <a:cxnLst/>
              <a:rect l="l" t="t" r="r" b="b"/>
              <a:pathLst>
                <a:path w="858" h="823" extrusionOk="0">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28"/>
            <p:cNvSpPr/>
            <p:nvPr/>
          </p:nvSpPr>
          <p:spPr>
            <a:xfrm>
              <a:off x="6984800" y="3178775"/>
              <a:ext cx="21450" cy="20600"/>
            </a:xfrm>
            <a:custGeom>
              <a:avLst/>
              <a:gdLst/>
              <a:ahLst/>
              <a:cxnLst/>
              <a:rect l="l" t="t" r="r" b="b"/>
              <a:pathLst>
                <a:path w="858" h="824" extrusionOk="0">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28"/>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28"/>
            <p:cNvSpPr/>
            <p:nvPr/>
          </p:nvSpPr>
          <p:spPr>
            <a:xfrm>
              <a:off x="6882700" y="3304975"/>
              <a:ext cx="21450" cy="20600"/>
            </a:xfrm>
            <a:custGeom>
              <a:avLst/>
              <a:gdLst/>
              <a:ahLst/>
              <a:cxnLst/>
              <a:rect l="l" t="t" r="r" b="b"/>
              <a:pathLst>
                <a:path w="858" h="824" extrusionOk="0">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28"/>
            <p:cNvSpPr/>
            <p:nvPr/>
          </p:nvSpPr>
          <p:spPr>
            <a:xfrm>
              <a:off x="6801125" y="3180575"/>
              <a:ext cx="21475" cy="20600"/>
            </a:xfrm>
            <a:custGeom>
              <a:avLst/>
              <a:gdLst/>
              <a:ahLst/>
              <a:cxnLst/>
              <a:rect l="l" t="t" r="r" b="b"/>
              <a:pathLst>
                <a:path w="859" h="824" extrusionOk="0">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8" name="Google Shape;4208;p28"/>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209"/>
        <p:cNvGrpSpPr/>
        <p:nvPr/>
      </p:nvGrpSpPr>
      <p:grpSpPr>
        <a:xfrm>
          <a:off x="0" y="0"/>
          <a:ext cx="0" cy="0"/>
          <a:chOff x="0" y="0"/>
          <a:chExt cx="0" cy="0"/>
        </a:xfrm>
      </p:grpSpPr>
      <p:grpSp>
        <p:nvGrpSpPr>
          <p:cNvPr id="4210" name="Google Shape;4210;p29"/>
          <p:cNvGrpSpPr/>
          <p:nvPr/>
        </p:nvGrpSpPr>
        <p:grpSpPr>
          <a:xfrm>
            <a:off x="-4" y="-2"/>
            <a:ext cx="1262493" cy="697985"/>
            <a:chOff x="3729625" y="3808325"/>
            <a:chExt cx="470325" cy="260025"/>
          </a:xfrm>
        </p:grpSpPr>
        <p:sp>
          <p:nvSpPr>
            <p:cNvPr id="4211" name="Google Shape;4211;p29"/>
            <p:cNvSpPr/>
            <p:nvPr/>
          </p:nvSpPr>
          <p:spPr>
            <a:xfrm>
              <a:off x="4184725" y="3808325"/>
              <a:ext cx="15225" cy="20575"/>
            </a:xfrm>
            <a:custGeom>
              <a:avLst/>
              <a:gdLst/>
              <a:ahLst/>
              <a:cxnLst/>
              <a:rect l="l" t="t" r="r" b="b"/>
              <a:pathLst>
                <a:path w="609" h="823" extrusionOk="0">
                  <a:moveTo>
                    <a:pt x="346" y="1"/>
                  </a:moveTo>
                  <a:lnTo>
                    <a:pt x="1" y="727"/>
                  </a:lnTo>
                  <a:lnTo>
                    <a:pt x="227" y="822"/>
                  </a:lnTo>
                  <a:lnTo>
                    <a:pt x="6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29"/>
            <p:cNvSpPr/>
            <p:nvPr/>
          </p:nvSpPr>
          <p:spPr>
            <a:xfrm>
              <a:off x="40534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29"/>
            <p:cNvSpPr/>
            <p:nvPr/>
          </p:nvSpPr>
          <p:spPr>
            <a:xfrm>
              <a:off x="40540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29"/>
            <p:cNvSpPr/>
            <p:nvPr/>
          </p:nvSpPr>
          <p:spPr>
            <a:xfrm>
              <a:off x="4052575" y="3877975"/>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29"/>
            <p:cNvSpPr/>
            <p:nvPr/>
          </p:nvSpPr>
          <p:spPr>
            <a:xfrm>
              <a:off x="4052575" y="3877975"/>
              <a:ext cx="925" cy="25"/>
            </a:xfrm>
            <a:custGeom>
              <a:avLst/>
              <a:gdLst/>
              <a:ahLst/>
              <a:cxnLst/>
              <a:rect l="l" t="t" r="r" b="b"/>
              <a:pathLst>
                <a:path w="37" h="1" extrusionOk="0">
                  <a:moveTo>
                    <a:pt x="36"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29"/>
            <p:cNvSpPr/>
            <p:nvPr/>
          </p:nvSpPr>
          <p:spPr>
            <a:xfrm>
              <a:off x="4052875" y="3817575"/>
              <a:ext cx="75325" cy="60150"/>
            </a:xfrm>
            <a:custGeom>
              <a:avLst/>
              <a:gdLst/>
              <a:ahLst/>
              <a:cxnLst/>
              <a:rect l="l" t="t" r="r" b="b"/>
              <a:pathLst>
                <a:path w="3013" h="2406" extrusionOk="0">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29"/>
            <p:cNvSpPr/>
            <p:nvPr/>
          </p:nvSpPr>
          <p:spPr>
            <a:xfrm>
              <a:off x="4054375" y="3877700"/>
              <a:ext cx="900" cy="300"/>
            </a:xfrm>
            <a:custGeom>
              <a:avLst/>
              <a:gdLst/>
              <a:ahLst/>
              <a:cxnLst/>
              <a:rect l="l" t="t" r="r" b="b"/>
              <a:pathLst>
                <a:path w="36" h="12" extrusionOk="0">
                  <a:moveTo>
                    <a:pt x="36" y="0"/>
                  </a:moveTo>
                  <a:cubicBezTo>
                    <a:pt x="36" y="0"/>
                    <a:pt x="24" y="0"/>
                    <a:pt x="0" y="12"/>
                  </a:cubicBezTo>
                  <a:cubicBezTo>
                    <a:pt x="24" y="12"/>
                    <a:pt x="36" y="0"/>
                    <a:pt x="3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29"/>
            <p:cNvSpPr/>
            <p:nvPr/>
          </p:nvSpPr>
          <p:spPr>
            <a:xfrm>
              <a:off x="3913575" y="3827100"/>
              <a:ext cx="143200" cy="50900"/>
            </a:xfrm>
            <a:custGeom>
              <a:avLst/>
              <a:gdLst/>
              <a:ahLst/>
              <a:cxnLst/>
              <a:rect l="l" t="t" r="r" b="b"/>
              <a:pathLst>
                <a:path w="5728" h="2036" extrusionOk="0">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29"/>
            <p:cNvSpPr/>
            <p:nvPr/>
          </p:nvSpPr>
          <p:spPr>
            <a:xfrm>
              <a:off x="4141275" y="3808325"/>
              <a:ext cx="5975" cy="2725"/>
            </a:xfrm>
            <a:custGeom>
              <a:avLst/>
              <a:gdLst/>
              <a:ahLst/>
              <a:cxnLst/>
              <a:rect l="l" t="t" r="r" b="b"/>
              <a:pathLst>
                <a:path w="239" h="109" extrusionOk="0">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29"/>
            <p:cNvSpPr/>
            <p:nvPr/>
          </p:nvSpPr>
          <p:spPr>
            <a:xfrm>
              <a:off x="4141875" y="3809525"/>
              <a:ext cx="51525" cy="25325"/>
            </a:xfrm>
            <a:custGeom>
              <a:avLst/>
              <a:gdLst/>
              <a:ahLst/>
              <a:cxnLst/>
              <a:rect l="l" t="t" r="r" b="b"/>
              <a:pathLst>
                <a:path w="2061" h="1013" extrusionOk="0">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29"/>
            <p:cNvSpPr/>
            <p:nvPr/>
          </p:nvSpPr>
          <p:spPr>
            <a:xfrm>
              <a:off x="4122525" y="3808325"/>
              <a:ext cx="3900" cy="1225"/>
            </a:xfrm>
            <a:custGeom>
              <a:avLst/>
              <a:gdLst/>
              <a:ahLst/>
              <a:cxnLst/>
              <a:rect l="l" t="t" r="r" b="b"/>
              <a:pathLst>
                <a:path w="156" h="49" extrusionOk="0">
                  <a:moveTo>
                    <a:pt x="1" y="1"/>
                  </a:moveTo>
                  <a:lnTo>
                    <a:pt x="120" y="49"/>
                  </a:lnTo>
                  <a:cubicBezTo>
                    <a:pt x="132" y="37"/>
                    <a:pt x="132" y="13"/>
                    <a:pt x="1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29"/>
            <p:cNvSpPr/>
            <p:nvPr/>
          </p:nvSpPr>
          <p:spPr>
            <a:xfrm>
              <a:off x="3906425" y="3808325"/>
              <a:ext cx="10750" cy="16400"/>
            </a:xfrm>
            <a:custGeom>
              <a:avLst/>
              <a:gdLst/>
              <a:ahLst/>
              <a:cxnLst/>
              <a:rect l="l" t="t" r="r" b="b"/>
              <a:pathLst>
                <a:path w="430" h="656" extrusionOk="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29"/>
            <p:cNvSpPr/>
            <p:nvPr/>
          </p:nvSpPr>
          <p:spPr>
            <a:xfrm>
              <a:off x="3838275" y="3832450"/>
              <a:ext cx="71150" cy="218800"/>
            </a:xfrm>
            <a:custGeom>
              <a:avLst/>
              <a:gdLst/>
              <a:ahLst/>
              <a:cxnLst/>
              <a:rect l="l" t="t" r="r" b="b"/>
              <a:pathLst>
                <a:path w="2846" h="8752" extrusionOk="0">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29"/>
            <p:cNvSpPr/>
            <p:nvPr/>
          </p:nvSpPr>
          <p:spPr>
            <a:xfrm>
              <a:off x="3813250" y="3808325"/>
              <a:ext cx="91425" cy="24750"/>
            </a:xfrm>
            <a:custGeom>
              <a:avLst/>
              <a:gdLst/>
              <a:ahLst/>
              <a:cxnLst/>
              <a:rect l="l" t="t" r="r" b="b"/>
              <a:pathLst>
                <a:path w="3657" h="990" extrusionOk="0">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29"/>
            <p:cNvSpPr/>
            <p:nvPr/>
          </p:nvSpPr>
          <p:spPr>
            <a:xfrm>
              <a:off x="3729625" y="3808325"/>
              <a:ext cx="107475" cy="244125"/>
            </a:xfrm>
            <a:custGeom>
              <a:avLst/>
              <a:gdLst/>
              <a:ahLst/>
              <a:cxnLst/>
              <a:rect l="l" t="t" r="r" b="b"/>
              <a:pathLst>
                <a:path w="4299" h="9765" extrusionOk="0">
                  <a:moveTo>
                    <a:pt x="0" y="1"/>
                  </a:moveTo>
                  <a:lnTo>
                    <a:pt x="4108" y="9764"/>
                  </a:lnTo>
                  <a:cubicBezTo>
                    <a:pt x="4156" y="9716"/>
                    <a:pt x="4215" y="9681"/>
                    <a:pt x="4298" y="965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29"/>
            <p:cNvSpPr/>
            <p:nvPr/>
          </p:nvSpPr>
          <p:spPr>
            <a:xfrm>
              <a:off x="4180275" y="3827875"/>
              <a:ext cx="10150" cy="9700"/>
            </a:xfrm>
            <a:custGeom>
              <a:avLst/>
              <a:gdLst/>
              <a:ahLst/>
              <a:cxnLst/>
              <a:rect l="l" t="t" r="r" b="b"/>
              <a:pathLst>
                <a:path w="406" h="388" extrusionOk="0">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29"/>
            <p:cNvSpPr/>
            <p:nvPr/>
          </p:nvSpPr>
          <p:spPr>
            <a:xfrm>
              <a:off x="4124025" y="3808325"/>
              <a:ext cx="19075" cy="15750"/>
            </a:xfrm>
            <a:custGeom>
              <a:avLst/>
              <a:gdLst/>
              <a:ahLst/>
              <a:cxnLst/>
              <a:rect l="l" t="t" r="r" b="b"/>
              <a:pathLst>
                <a:path w="763" h="630" extrusionOk="0">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29"/>
            <p:cNvSpPr/>
            <p:nvPr/>
          </p:nvSpPr>
          <p:spPr>
            <a:xfrm>
              <a:off x="3828750" y="4049725"/>
              <a:ext cx="20250" cy="18625"/>
            </a:xfrm>
            <a:custGeom>
              <a:avLst/>
              <a:gdLst/>
              <a:ahLst/>
              <a:cxnLst/>
              <a:rect l="l" t="t" r="r" b="b"/>
              <a:pathLst>
                <a:path w="810" h="745" extrusionOk="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29"/>
            <p:cNvSpPr/>
            <p:nvPr/>
          </p:nvSpPr>
          <p:spPr>
            <a:xfrm>
              <a:off x="3903450" y="3823400"/>
              <a:ext cx="11625" cy="11450"/>
            </a:xfrm>
            <a:custGeom>
              <a:avLst/>
              <a:gdLst/>
              <a:ahLst/>
              <a:cxnLst/>
              <a:rect l="l" t="t" r="r" b="b"/>
              <a:pathLst>
                <a:path w="465" h="458" extrusionOk="0">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29"/>
          <p:cNvGrpSpPr/>
          <p:nvPr/>
        </p:nvGrpSpPr>
        <p:grpSpPr>
          <a:xfrm flipH="1">
            <a:off x="7881496" y="-2"/>
            <a:ext cx="1262493" cy="697985"/>
            <a:chOff x="3729625" y="3808325"/>
            <a:chExt cx="470325" cy="260025"/>
          </a:xfrm>
        </p:grpSpPr>
        <p:sp>
          <p:nvSpPr>
            <p:cNvPr id="4231" name="Google Shape;4231;p29"/>
            <p:cNvSpPr/>
            <p:nvPr/>
          </p:nvSpPr>
          <p:spPr>
            <a:xfrm>
              <a:off x="4184725" y="3808325"/>
              <a:ext cx="15225" cy="20575"/>
            </a:xfrm>
            <a:custGeom>
              <a:avLst/>
              <a:gdLst/>
              <a:ahLst/>
              <a:cxnLst/>
              <a:rect l="l" t="t" r="r" b="b"/>
              <a:pathLst>
                <a:path w="609" h="823" extrusionOk="0">
                  <a:moveTo>
                    <a:pt x="346" y="1"/>
                  </a:moveTo>
                  <a:lnTo>
                    <a:pt x="1" y="727"/>
                  </a:lnTo>
                  <a:lnTo>
                    <a:pt x="227" y="822"/>
                  </a:lnTo>
                  <a:lnTo>
                    <a:pt x="6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29"/>
            <p:cNvSpPr/>
            <p:nvPr/>
          </p:nvSpPr>
          <p:spPr>
            <a:xfrm>
              <a:off x="40534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29"/>
            <p:cNvSpPr/>
            <p:nvPr/>
          </p:nvSpPr>
          <p:spPr>
            <a:xfrm>
              <a:off x="40540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29"/>
            <p:cNvSpPr/>
            <p:nvPr/>
          </p:nvSpPr>
          <p:spPr>
            <a:xfrm>
              <a:off x="4052575" y="3877975"/>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29"/>
            <p:cNvSpPr/>
            <p:nvPr/>
          </p:nvSpPr>
          <p:spPr>
            <a:xfrm>
              <a:off x="4052575" y="3877975"/>
              <a:ext cx="925" cy="25"/>
            </a:xfrm>
            <a:custGeom>
              <a:avLst/>
              <a:gdLst/>
              <a:ahLst/>
              <a:cxnLst/>
              <a:rect l="l" t="t" r="r" b="b"/>
              <a:pathLst>
                <a:path w="37" h="1" extrusionOk="0">
                  <a:moveTo>
                    <a:pt x="36"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29"/>
            <p:cNvSpPr/>
            <p:nvPr/>
          </p:nvSpPr>
          <p:spPr>
            <a:xfrm>
              <a:off x="4052875" y="3817575"/>
              <a:ext cx="75325" cy="60150"/>
            </a:xfrm>
            <a:custGeom>
              <a:avLst/>
              <a:gdLst/>
              <a:ahLst/>
              <a:cxnLst/>
              <a:rect l="l" t="t" r="r" b="b"/>
              <a:pathLst>
                <a:path w="3013" h="2406" extrusionOk="0">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29"/>
            <p:cNvSpPr/>
            <p:nvPr/>
          </p:nvSpPr>
          <p:spPr>
            <a:xfrm>
              <a:off x="4054375" y="3877700"/>
              <a:ext cx="900" cy="300"/>
            </a:xfrm>
            <a:custGeom>
              <a:avLst/>
              <a:gdLst/>
              <a:ahLst/>
              <a:cxnLst/>
              <a:rect l="l" t="t" r="r" b="b"/>
              <a:pathLst>
                <a:path w="36" h="12" extrusionOk="0">
                  <a:moveTo>
                    <a:pt x="36" y="0"/>
                  </a:moveTo>
                  <a:cubicBezTo>
                    <a:pt x="36" y="0"/>
                    <a:pt x="24" y="0"/>
                    <a:pt x="0" y="12"/>
                  </a:cubicBezTo>
                  <a:cubicBezTo>
                    <a:pt x="24" y="12"/>
                    <a:pt x="36" y="0"/>
                    <a:pt x="3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29"/>
            <p:cNvSpPr/>
            <p:nvPr/>
          </p:nvSpPr>
          <p:spPr>
            <a:xfrm>
              <a:off x="3913575" y="3827100"/>
              <a:ext cx="143200" cy="50900"/>
            </a:xfrm>
            <a:custGeom>
              <a:avLst/>
              <a:gdLst/>
              <a:ahLst/>
              <a:cxnLst/>
              <a:rect l="l" t="t" r="r" b="b"/>
              <a:pathLst>
                <a:path w="5728" h="2036" extrusionOk="0">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29"/>
            <p:cNvSpPr/>
            <p:nvPr/>
          </p:nvSpPr>
          <p:spPr>
            <a:xfrm>
              <a:off x="4141275" y="3808325"/>
              <a:ext cx="5975" cy="2725"/>
            </a:xfrm>
            <a:custGeom>
              <a:avLst/>
              <a:gdLst/>
              <a:ahLst/>
              <a:cxnLst/>
              <a:rect l="l" t="t" r="r" b="b"/>
              <a:pathLst>
                <a:path w="239" h="109" extrusionOk="0">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29"/>
            <p:cNvSpPr/>
            <p:nvPr/>
          </p:nvSpPr>
          <p:spPr>
            <a:xfrm>
              <a:off x="4141875" y="3809525"/>
              <a:ext cx="51525" cy="25325"/>
            </a:xfrm>
            <a:custGeom>
              <a:avLst/>
              <a:gdLst/>
              <a:ahLst/>
              <a:cxnLst/>
              <a:rect l="l" t="t" r="r" b="b"/>
              <a:pathLst>
                <a:path w="2061" h="1013" extrusionOk="0">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29"/>
            <p:cNvSpPr/>
            <p:nvPr/>
          </p:nvSpPr>
          <p:spPr>
            <a:xfrm>
              <a:off x="4122525" y="3808325"/>
              <a:ext cx="3900" cy="1225"/>
            </a:xfrm>
            <a:custGeom>
              <a:avLst/>
              <a:gdLst/>
              <a:ahLst/>
              <a:cxnLst/>
              <a:rect l="l" t="t" r="r" b="b"/>
              <a:pathLst>
                <a:path w="156" h="49" extrusionOk="0">
                  <a:moveTo>
                    <a:pt x="1" y="1"/>
                  </a:moveTo>
                  <a:lnTo>
                    <a:pt x="120" y="49"/>
                  </a:lnTo>
                  <a:cubicBezTo>
                    <a:pt x="132" y="37"/>
                    <a:pt x="132" y="13"/>
                    <a:pt x="1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29"/>
            <p:cNvSpPr/>
            <p:nvPr/>
          </p:nvSpPr>
          <p:spPr>
            <a:xfrm>
              <a:off x="3906425" y="3808325"/>
              <a:ext cx="10750" cy="16400"/>
            </a:xfrm>
            <a:custGeom>
              <a:avLst/>
              <a:gdLst/>
              <a:ahLst/>
              <a:cxnLst/>
              <a:rect l="l" t="t" r="r" b="b"/>
              <a:pathLst>
                <a:path w="430" h="656" extrusionOk="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29"/>
            <p:cNvSpPr/>
            <p:nvPr/>
          </p:nvSpPr>
          <p:spPr>
            <a:xfrm>
              <a:off x="3838275" y="3832450"/>
              <a:ext cx="71150" cy="218800"/>
            </a:xfrm>
            <a:custGeom>
              <a:avLst/>
              <a:gdLst/>
              <a:ahLst/>
              <a:cxnLst/>
              <a:rect l="l" t="t" r="r" b="b"/>
              <a:pathLst>
                <a:path w="2846" h="8752" extrusionOk="0">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29"/>
            <p:cNvSpPr/>
            <p:nvPr/>
          </p:nvSpPr>
          <p:spPr>
            <a:xfrm>
              <a:off x="3813250" y="3808325"/>
              <a:ext cx="91425" cy="24750"/>
            </a:xfrm>
            <a:custGeom>
              <a:avLst/>
              <a:gdLst/>
              <a:ahLst/>
              <a:cxnLst/>
              <a:rect l="l" t="t" r="r" b="b"/>
              <a:pathLst>
                <a:path w="3657" h="990" extrusionOk="0">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29"/>
            <p:cNvSpPr/>
            <p:nvPr/>
          </p:nvSpPr>
          <p:spPr>
            <a:xfrm>
              <a:off x="3729625" y="3808325"/>
              <a:ext cx="107475" cy="244125"/>
            </a:xfrm>
            <a:custGeom>
              <a:avLst/>
              <a:gdLst/>
              <a:ahLst/>
              <a:cxnLst/>
              <a:rect l="l" t="t" r="r" b="b"/>
              <a:pathLst>
                <a:path w="4299" h="9765" extrusionOk="0">
                  <a:moveTo>
                    <a:pt x="0" y="1"/>
                  </a:moveTo>
                  <a:lnTo>
                    <a:pt x="4108" y="9764"/>
                  </a:lnTo>
                  <a:cubicBezTo>
                    <a:pt x="4156" y="9716"/>
                    <a:pt x="4215" y="9681"/>
                    <a:pt x="4298" y="965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29"/>
            <p:cNvSpPr/>
            <p:nvPr/>
          </p:nvSpPr>
          <p:spPr>
            <a:xfrm>
              <a:off x="4180275" y="3827875"/>
              <a:ext cx="10150" cy="9700"/>
            </a:xfrm>
            <a:custGeom>
              <a:avLst/>
              <a:gdLst/>
              <a:ahLst/>
              <a:cxnLst/>
              <a:rect l="l" t="t" r="r" b="b"/>
              <a:pathLst>
                <a:path w="406" h="388" extrusionOk="0">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29"/>
            <p:cNvSpPr/>
            <p:nvPr/>
          </p:nvSpPr>
          <p:spPr>
            <a:xfrm>
              <a:off x="4124025" y="3808325"/>
              <a:ext cx="19075" cy="15750"/>
            </a:xfrm>
            <a:custGeom>
              <a:avLst/>
              <a:gdLst/>
              <a:ahLst/>
              <a:cxnLst/>
              <a:rect l="l" t="t" r="r" b="b"/>
              <a:pathLst>
                <a:path w="763" h="630" extrusionOk="0">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29"/>
            <p:cNvSpPr/>
            <p:nvPr/>
          </p:nvSpPr>
          <p:spPr>
            <a:xfrm>
              <a:off x="3828750" y="4049725"/>
              <a:ext cx="20250" cy="18625"/>
            </a:xfrm>
            <a:custGeom>
              <a:avLst/>
              <a:gdLst/>
              <a:ahLst/>
              <a:cxnLst/>
              <a:rect l="l" t="t" r="r" b="b"/>
              <a:pathLst>
                <a:path w="810" h="745" extrusionOk="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29"/>
            <p:cNvSpPr/>
            <p:nvPr/>
          </p:nvSpPr>
          <p:spPr>
            <a:xfrm>
              <a:off x="3903450" y="3823400"/>
              <a:ext cx="11625" cy="11450"/>
            </a:xfrm>
            <a:custGeom>
              <a:avLst/>
              <a:gdLst/>
              <a:ahLst/>
              <a:cxnLst/>
              <a:rect l="l" t="t" r="r" b="b"/>
              <a:pathLst>
                <a:path w="465" h="458" extrusionOk="0">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29"/>
          <p:cNvGrpSpPr/>
          <p:nvPr/>
        </p:nvGrpSpPr>
        <p:grpSpPr>
          <a:xfrm rot="10800000" flipH="1">
            <a:off x="-5825" y="2616294"/>
            <a:ext cx="1451646" cy="2527204"/>
            <a:chOff x="1083450" y="1318750"/>
            <a:chExt cx="624525" cy="1087250"/>
          </a:xfrm>
        </p:grpSpPr>
        <p:sp>
          <p:nvSpPr>
            <p:cNvPr id="4251" name="Google Shape;4251;p29"/>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29"/>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29"/>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29"/>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29"/>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29"/>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29"/>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29"/>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29"/>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29"/>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29"/>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29"/>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29"/>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29"/>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29"/>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29"/>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29"/>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29"/>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29"/>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29"/>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29"/>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29"/>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29"/>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29"/>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29"/>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29"/>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29"/>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29"/>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29"/>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29"/>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29"/>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29"/>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29"/>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29"/>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29"/>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29"/>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29"/>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29"/>
          <p:cNvGrpSpPr/>
          <p:nvPr/>
        </p:nvGrpSpPr>
        <p:grpSpPr>
          <a:xfrm rot="10800000">
            <a:off x="7698175" y="2616294"/>
            <a:ext cx="1451646" cy="2527204"/>
            <a:chOff x="1083450" y="1318750"/>
            <a:chExt cx="624525" cy="1087250"/>
          </a:xfrm>
        </p:grpSpPr>
        <p:sp>
          <p:nvSpPr>
            <p:cNvPr id="4289" name="Google Shape;4289;p29"/>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29"/>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29"/>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29"/>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29"/>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29"/>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29"/>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29"/>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29"/>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29"/>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29"/>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29"/>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29"/>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29"/>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29"/>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29"/>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29"/>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29"/>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29"/>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29"/>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29"/>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29"/>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29"/>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29"/>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29"/>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29"/>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29"/>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29"/>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29"/>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29"/>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29"/>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29"/>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29"/>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29"/>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29"/>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29"/>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29"/>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32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7"/>
        <p:cNvGrpSpPr/>
        <p:nvPr/>
      </p:nvGrpSpPr>
      <p:grpSpPr>
        <a:xfrm>
          <a:off x="0" y="0"/>
          <a:ext cx="0" cy="0"/>
          <a:chOff x="0" y="0"/>
          <a:chExt cx="0" cy="0"/>
        </a:xfrm>
      </p:grpSpPr>
      <p:grpSp>
        <p:nvGrpSpPr>
          <p:cNvPr id="378" name="Google Shape;378;p5"/>
          <p:cNvGrpSpPr/>
          <p:nvPr/>
        </p:nvGrpSpPr>
        <p:grpSpPr>
          <a:xfrm>
            <a:off x="-4" y="-2"/>
            <a:ext cx="1262493" cy="697985"/>
            <a:chOff x="3729625" y="3808325"/>
            <a:chExt cx="470325" cy="260025"/>
          </a:xfrm>
        </p:grpSpPr>
        <p:sp>
          <p:nvSpPr>
            <p:cNvPr id="379" name="Google Shape;379;p5"/>
            <p:cNvSpPr/>
            <p:nvPr/>
          </p:nvSpPr>
          <p:spPr>
            <a:xfrm>
              <a:off x="4184725" y="3808325"/>
              <a:ext cx="15225" cy="20575"/>
            </a:xfrm>
            <a:custGeom>
              <a:avLst/>
              <a:gdLst/>
              <a:ahLst/>
              <a:cxnLst/>
              <a:rect l="l" t="t" r="r" b="b"/>
              <a:pathLst>
                <a:path w="609" h="823" extrusionOk="0">
                  <a:moveTo>
                    <a:pt x="346" y="1"/>
                  </a:moveTo>
                  <a:lnTo>
                    <a:pt x="1" y="727"/>
                  </a:lnTo>
                  <a:lnTo>
                    <a:pt x="227" y="822"/>
                  </a:lnTo>
                  <a:lnTo>
                    <a:pt x="6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40534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40540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4052575" y="3877975"/>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4052575" y="3877975"/>
              <a:ext cx="925" cy="25"/>
            </a:xfrm>
            <a:custGeom>
              <a:avLst/>
              <a:gdLst/>
              <a:ahLst/>
              <a:cxnLst/>
              <a:rect l="l" t="t" r="r" b="b"/>
              <a:pathLst>
                <a:path w="37" h="1" extrusionOk="0">
                  <a:moveTo>
                    <a:pt x="36"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4052875" y="3817575"/>
              <a:ext cx="75325" cy="60150"/>
            </a:xfrm>
            <a:custGeom>
              <a:avLst/>
              <a:gdLst/>
              <a:ahLst/>
              <a:cxnLst/>
              <a:rect l="l" t="t" r="r" b="b"/>
              <a:pathLst>
                <a:path w="3013" h="2406" extrusionOk="0">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4054375" y="3877700"/>
              <a:ext cx="900" cy="300"/>
            </a:xfrm>
            <a:custGeom>
              <a:avLst/>
              <a:gdLst/>
              <a:ahLst/>
              <a:cxnLst/>
              <a:rect l="l" t="t" r="r" b="b"/>
              <a:pathLst>
                <a:path w="36" h="12" extrusionOk="0">
                  <a:moveTo>
                    <a:pt x="36" y="0"/>
                  </a:moveTo>
                  <a:cubicBezTo>
                    <a:pt x="36" y="0"/>
                    <a:pt x="24" y="0"/>
                    <a:pt x="0" y="12"/>
                  </a:cubicBezTo>
                  <a:cubicBezTo>
                    <a:pt x="24" y="12"/>
                    <a:pt x="36" y="0"/>
                    <a:pt x="3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3913575" y="3827100"/>
              <a:ext cx="143200" cy="50900"/>
            </a:xfrm>
            <a:custGeom>
              <a:avLst/>
              <a:gdLst/>
              <a:ahLst/>
              <a:cxnLst/>
              <a:rect l="l" t="t" r="r" b="b"/>
              <a:pathLst>
                <a:path w="5728" h="2036" extrusionOk="0">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4141275" y="3808325"/>
              <a:ext cx="5975" cy="2725"/>
            </a:xfrm>
            <a:custGeom>
              <a:avLst/>
              <a:gdLst/>
              <a:ahLst/>
              <a:cxnLst/>
              <a:rect l="l" t="t" r="r" b="b"/>
              <a:pathLst>
                <a:path w="239" h="109" extrusionOk="0">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4141875" y="3809525"/>
              <a:ext cx="51525" cy="25325"/>
            </a:xfrm>
            <a:custGeom>
              <a:avLst/>
              <a:gdLst/>
              <a:ahLst/>
              <a:cxnLst/>
              <a:rect l="l" t="t" r="r" b="b"/>
              <a:pathLst>
                <a:path w="2061" h="1013" extrusionOk="0">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4122525" y="3808325"/>
              <a:ext cx="3900" cy="1225"/>
            </a:xfrm>
            <a:custGeom>
              <a:avLst/>
              <a:gdLst/>
              <a:ahLst/>
              <a:cxnLst/>
              <a:rect l="l" t="t" r="r" b="b"/>
              <a:pathLst>
                <a:path w="156" h="49" extrusionOk="0">
                  <a:moveTo>
                    <a:pt x="1" y="1"/>
                  </a:moveTo>
                  <a:lnTo>
                    <a:pt x="120" y="49"/>
                  </a:lnTo>
                  <a:cubicBezTo>
                    <a:pt x="132" y="37"/>
                    <a:pt x="132" y="13"/>
                    <a:pt x="1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3906425" y="3808325"/>
              <a:ext cx="10750" cy="16400"/>
            </a:xfrm>
            <a:custGeom>
              <a:avLst/>
              <a:gdLst/>
              <a:ahLst/>
              <a:cxnLst/>
              <a:rect l="l" t="t" r="r" b="b"/>
              <a:pathLst>
                <a:path w="430" h="656" extrusionOk="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3838275" y="3832450"/>
              <a:ext cx="71150" cy="218800"/>
            </a:xfrm>
            <a:custGeom>
              <a:avLst/>
              <a:gdLst/>
              <a:ahLst/>
              <a:cxnLst/>
              <a:rect l="l" t="t" r="r" b="b"/>
              <a:pathLst>
                <a:path w="2846" h="8752" extrusionOk="0">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3813250" y="3808325"/>
              <a:ext cx="91425" cy="24750"/>
            </a:xfrm>
            <a:custGeom>
              <a:avLst/>
              <a:gdLst/>
              <a:ahLst/>
              <a:cxnLst/>
              <a:rect l="l" t="t" r="r" b="b"/>
              <a:pathLst>
                <a:path w="3657" h="990" extrusionOk="0">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3729625" y="3808325"/>
              <a:ext cx="107475" cy="244125"/>
            </a:xfrm>
            <a:custGeom>
              <a:avLst/>
              <a:gdLst/>
              <a:ahLst/>
              <a:cxnLst/>
              <a:rect l="l" t="t" r="r" b="b"/>
              <a:pathLst>
                <a:path w="4299" h="9765" extrusionOk="0">
                  <a:moveTo>
                    <a:pt x="0" y="1"/>
                  </a:moveTo>
                  <a:lnTo>
                    <a:pt x="4108" y="9764"/>
                  </a:lnTo>
                  <a:cubicBezTo>
                    <a:pt x="4156" y="9716"/>
                    <a:pt x="4215" y="9681"/>
                    <a:pt x="4298" y="965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a:off x="4180275" y="3827875"/>
              <a:ext cx="10150" cy="9700"/>
            </a:xfrm>
            <a:custGeom>
              <a:avLst/>
              <a:gdLst/>
              <a:ahLst/>
              <a:cxnLst/>
              <a:rect l="l" t="t" r="r" b="b"/>
              <a:pathLst>
                <a:path w="406" h="388" extrusionOk="0">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4124025" y="3808325"/>
              <a:ext cx="19075" cy="15750"/>
            </a:xfrm>
            <a:custGeom>
              <a:avLst/>
              <a:gdLst/>
              <a:ahLst/>
              <a:cxnLst/>
              <a:rect l="l" t="t" r="r" b="b"/>
              <a:pathLst>
                <a:path w="763" h="630" extrusionOk="0">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3828750" y="4049725"/>
              <a:ext cx="20250" cy="18625"/>
            </a:xfrm>
            <a:custGeom>
              <a:avLst/>
              <a:gdLst/>
              <a:ahLst/>
              <a:cxnLst/>
              <a:rect l="l" t="t" r="r" b="b"/>
              <a:pathLst>
                <a:path w="810" h="745" extrusionOk="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3903450" y="3823400"/>
              <a:ext cx="11625" cy="11450"/>
            </a:xfrm>
            <a:custGeom>
              <a:avLst/>
              <a:gdLst/>
              <a:ahLst/>
              <a:cxnLst/>
              <a:rect l="l" t="t" r="r" b="b"/>
              <a:pathLst>
                <a:path w="465" h="458" extrusionOk="0">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5"/>
          <p:cNvGrpSpPr/>
          <p:nvPr/>
        </p:nvGrpSpPr>
        <p:grpSpPr>
          <a:xfrm flipH="1">
            <a:off x="7881496" y="-2"/>
            <a:ext cx="1262493" cy="697985"/>
            <a:chOff x="3729625" y="3808325"/>
            <a:chExt cx="470325" cy="260025"/>
          </a:xfrm>
        </p:grpSpPr>
        <p:sp>
          <p:nvSpPr>
            <p:cNvPr id="399" name="Google Shape;399;p5"/>
            <p:cNvSpPr/>
            <p:nvPr/>
          </p:nvSpPr>
          <p:spPr>
            <a:xfrm>
              <a:off x="4184725" y="3808325"/>
              <a:ext cx="15225" cy="20575"/>
            </a:xfrm>
            <a:custGeom>
              <a:avLst/>
              <a:gdLst/>
              <a:ahLst/>
              <a:cxnLst/>
              <a:rect l="l" t="t" r="r" b="b"/>
              <a:pathLst>
                <a:path w="609" h="823" extrusionOk="0">
                  <a:moveTo>
                    <a:pt x="346" y="1"/>
                  </a:moveTo>
                  <a:lnTo>
                    <a:pt x="1" y="727"/>
                  </a:lnTo>
                  <a:lnTo>
                    <a:pt x="227" y="822"/>
                  </a:lnTo>
                  <a:lnTo>
                    <a:pt x="60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40534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4054075" y="3877975"/>
              <a:ext cx="325" cy="25"/>
            </a:xfrm>
            <a:custGeom>
              <a:avLst/>
              <a:gdLst/>
              <a:ahLst/>
              <a:cxnLst/>
              <a:rect l="l" t="t" r="r" b="b"/>
              <a:pathLst>
                <a:path w="13" h="1" extrusionOk="0">
                  <a:moveTo>
                    <a:pt x="12"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a:off x="4052575" y="3877975"/>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4052575" y="3877975"/>
              <a:ext cx="925" cy="25"/>
            </a:xfrm>
            <a:custGeom>
              <a:avLst/>
              <a:gdLst/>
              <a:ahLst/>
              <a:cxnLst/>
              <a:rect l="l" t="t" r="r" b="b"/>
              <a:pathLst>
                <a:path w="37" h="1" extrusionOk="0">
                  <a:moveTo>
                    <a:pt x="36"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4052875" y="3817575"/>
              <a:ext cx="75325" cy="60150"/>
            </a:xfrm>
            <a:custGeom>
              <a:avLst/>
              <a:gdLst/>
              <a:ahLst/>
              <a:cxnLst/>
              <a:rect l="l" t="t" r="r" b="b"/>
              <a:pathLst>
                <a:path w="3013" h="2406" extrusionOk="0">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4054375" y="3877700"/>
              <a:ext cx="900" cy="300"/>
            </a:xfrm>
            <a:custGeom>
              <a:avLst/>
              <a:gdLst/>
              <a:ahLst/>
              <a:cxnLst/>
              <a:rect l="l" t="t" r="r" b="b"/>
              <a:pathLst>
                <a:path w="36" h="12" extrusionOk="0">
                  <a:moveTo>
                    <a:pt x="36" y="0"/>
                  </a:moveTo>
                  <a:cubicBezTo>
                    <a:pt x="36" y="0"/>
                    <a:pt x="24" y="0"/>
                    <a:pt x="0" y="12"/>
                  </a:cubicBezTo>
                  <a:cubicBezTo>
                    <a:pt x="24" y="12"/>
                    <a:pt x="36" y="0"/>
                    <a:pt x="3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3913575" y="3827100"/>
              <a:ext cx="143200" cy="50900"/>
            </a:xfrm>
            <a:custGeom>
              <a:avLst/>
              <a:gdLst/>
              <a:ahLst/>
              <a:cxnLst/>
              <a:rect l="l" t="t" r="r" b="b"/>
              <a:pathLst>
                <a:path w="5728" h="2036" extrusionOk="0">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4141275" y="3808325"/>
              <a:ext cx="5975" cy="2725"/>
            </a:xfrm>
            <a:custGeom>
              <a:avLst/>
              <a:gdLst/>
              <a:ahLst/>
              <a:cxnLst/>
              <a:rect l="l" t="t" r="r" b="b"/>
              <a:pathLst>
                <a:path w="239" h="109" extrusionOk="0">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a:off x="4141875" y="3809525"/>
              <a:ext cx="51525" cy="25325"/>
            </a:xfrm>
            <a:custGeom>
              <a:avLst/>
              <a:gdLst/>
              <a:ahLst/>
              <a:cxnLst/>
              <a:rect l="l" t="t" r="r" b="b"/>
              <a:pathLst>
                <a:path w="2061" h="1013" extrusionOk="0">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
            <p:cNvSpPr/>
            <p:nvPr/>
          </p:nvSpPr>
          <p:spPr>
            <a:xfrm>
              <a:off x="4122525" y="3808325"/>
              <a:ext cx="3900" cy="1225"/>
            </a:xfrm>
            <a:custGeom>
              <a:avLst/>
              <a:gdLst/>
              <a:ahLst/>
              <a:cxnLst/>
              <a:rect l="l" t="t" r="r" b="b"/>
              <a:pathLst>
                <a:path w="156" h="49" extrusionOk="0">
                  <a:moveTo>
                    <a:pt x="1" y="1"/>
                  </a:moveTo>
                  <a:lnTo>
                    <a:pt x="120" y="49"/>
                  </a:lnTo>
                  <a:cubicBezTo>
                    <a:pt x="132" y="37"/>
                    <a:pt x="132" y="13"/>
                    <a:pt x="155"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
            <p:cNvSpPr/>
            <p:nvPr/>
          </p:nvSpPr>
          <p:spPr>
            <a:xfrm>
              <a:off x="3906425" y="3808325"/>
              <a:ext cx="10750" cy="16400"/>
            </a:xfrm>
            <a:custGeom>
              <a:avLst/>
              <a:gdLst/>
              <a:ahLst/>
              <a:cxnLst/>
              <a:rect l="l" t="t" r="r" b="b"/>
              <a:pathLst>
                <a:path w="430" h="656" extrusionOk="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a:off x="3838275" y="3832450"/>
              <a:ext cx="71150" cy="218800"/>
            </a:xfrm>
            <a:custGeom>
              <a:avLst/>
              <a:gdLst/>
              <a:ahLst/>
              <a:cxnLst/>
              <a:rect l="l" t="t" r="r" b="b"/>
              <a:pathLst>
                <a:path w="2846" h="8752" extrusionOk="0">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a:off x="3813250" y="3808325"/>
              <a:ext cx="91425" cy="24750"/>
            </a:xfrm>
            <a:custGeom>
              <a:avLst/>
              <a:gdLst/>
              <a:ahLst/>
              <a:cxnLst/>
              <a:rect l="l" t="t" r="r" b="b"/>
              <a:pathLst>
                <a:path w="3657" h="990" extrusionOk="0">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a:off x="3729625" y="3808325"/>
              <a:ext cx="107475" cy="244125"/>
            </a:xfrm>
            <a:custGeom>
              <a:avLst/>
              <a:gdLst/>
              <a:ahLst/>
              <a:cxnLst/>
              <a:rect l="l" t="t" r="r" b="b"/>
              <a:pathLst>
                <a:path w="4299" h="9765" extrusionOk="0">
                  <a:moveTo>
                    <a:pt x="0" y="1"/>
                  </a:moveTo>
                  <a:lnTo>
                    <a:pt x="4108" y="9764"/>
                  </a:lnTo>
                  <a:cubicBezTo>
                    <a:pt x="4156" y="9716"/>
                    <a:pt x="4215" y="9681"/>
                    <a:pt x="4298" y="965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a:off x="4180275" y="3827875"/>
              <a:ext cx="10150" cy="9700"/>
            </a:xfrm>
            <a:custGeom>
              <a:avLst/>
              <a:gdLst/>
              <a:ahLst/>
              <a:cxnLst/>
              <a:rect l="l" t="t" r="r" b="b"/>
              <a:pathLst>
                <a:path w="406" h="388" extrusionOk="0">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a:off x="4124025" y="3808325"/>
              <a:ext cx="19075" cy="15750"/>
            </a:xfrm>
            <a:custGeom>
              <a:avLst/>
              <a:gdLst/>
              <a:ahLst/>
              <a:cxnLst/>
              <a:rect l="l" t="t" r="r" b="b"/>
              <a:pathLst>
                <a:path w="763" h="630" extrusionOk="0">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a:off x="3828750" y="4049725"/>
              <a:ext cx="20250" cy="18625"/>
            </a:xfrm>
            <a:custGeom>
              <a:avLst/>
              <a:gdLst/>
              <a:ahLst/>
              <a:cxnLst/>
              <a:rect l="l" t="t" r="r" b="b"/>
              <a:pathLst>
                <a:path w="810" h="745" extrusionOk="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a:off x="3903450" y="3823400"/>
              <a:ext cx="11625" cy="11450"/>
            </a:xfrm>
            <a:custGeom>
              <a:avLst/>
              <a:gdLst/>
              <a:ahLst/>
              <a:cxnLst/>
              <a:rect l="l" t="t" r="r" b="b"/>
              <a:pathLst>
                <a:path w="465" h="458" extrusionOk="0">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5"/>
          <p:cNvGrpSpPr/>
          <p:nvPr/>
        </p:nvGrpSpPr>
        <p:grpSpPr>
          <a:xfrm rot="10800000" flipH="1">
            <a:off x="-5825" y="2616294"/>
            <a:ext cx="1451646" cy="2527204"/>
            <a:chOff x="1083450" y="1318750"/>
            <a:chExt cx="624525" cy="1087250"/>
          </a:xfrm>
        </p:grpSpPr>
        <p:sp>
          <p:nvSpPr>
            <p:cNvPr id="419" name="Google Shape;419;p5"/>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5"/>
          <p:cNvGrpSpPr/>
          <p:nvPr/>
        </p:nvGrpSpPr>
        <p:grpSpPr>
          <a:xfrm rot="10800000">
            <a:off x="7698175" y="2616294"/>
            <a:ext cx="1451646" cy="2527204"/>
            <a:chOff x="1083450" y="1318750"/>
            <a:chExt cx="624525" cy="1087250"/>
          </a:xfrm>
        </p:grpSpPr>
        <p:sp>
          <p:nvSpPr>
            <p:cNvPr id="457" name="Google Shape;457;p5"/>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5" name="Google Shape;495;p5"/>
          <p:cNvSpPr txBox="1">
            <a:spLocks noGrp="1"/>
          </p:cNvSpPr>
          <p:nvPr>
            <p:ph type="title" idx="2"/>
          </p:nvPr>
        </p:nvSpPr>
        <p:spPr>
          <a:xfrm>
            <a:off x="1525123" y="2626694"/>
            <a:ext cx="28857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6" name="Google Shape;496;p5"/>
          <p:cNvSpPr txBox="1">
            <a:spLocks noGrp="1"/>
          </p:cNvSpPr>
          <p:nvPr>
            <p:ph type="title" idx="3"/>
          </p:nvPr>
        </p:nvSpPr>
        <p:spPr>
          <a:xfrm>
            <a:off x="4733177" y="2626694"/>
            <a:ext cx="28857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7" name="Google Shape;497;p5"/>
          <p:cNvSpPr txBox="1">
            <a:spLocks noGrp="1"/>
          </p:cNvSpPr>
          <p:nvPr>
            <p:ph type="subTitle" idx="1"/>
          </p:nvPr>
        </p:nvSpPr>
        <p:spPr>
          <a:xfrm>
            <a:off x="4733173" y="2945269"/>
            <a:ext cx="28857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8" name="Google Shape;498;p5"/>
          <p:cNvSpPr txBox="1">
            <a:spLocks noGrp="1"/>
          </p:cNvSpPr>
          <p:nvPr>
            <p:ph type="subTitle" idx="4"/>
          </p:nvPr>
        </p:nvSpPr>
        <p:spPr>
          <a:xfrm>
            <a:off x="1525123" y="2945269"/>
            <a:ext cx="28857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1"/>
        <p:cNvGrpSpPr/>
        <p:nvPr/>
      </p:nvGrpSpPr>
      <p:grpSpPr>
        <a:xfrm>
          <a:off x="0" y="0"/>
          <a:ext cx="0" cy="0"/>
          <a:chOff x="0" y="0"/>
          <a:chExt cx="0" cy="0"/>
        </a:xfrm>
      </p:grpSpPr>
      <p:grpSp>
        <p:nvGrpSpPr>
          <p:cNvPr id="812" name="Google Shape;812;p8"/>
          <p:cNvGrpSpPr/>
          <p:nvPr/>
        </p:nvGrpSpPr>
        <p:grpSpPr>
          <a:xfrm rot="10800000">
            <a:off x="38" y="-3"/>
            <a:ext cx="3941609" cy="1021956"/>
            <a:chOff x="2582150" y="3714800"/>
            <a:chExt cx="2689050" cy="697200"/>
          </a:xfrm>
        </p:grpSpPr>
        <p:sp>
          <p:nvSpPr>
            <p:cNvPr id="813" name="Google Shape;813;p8"/>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8"/>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8"/>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8"/>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8"/>
          <p:cNvGrpSpPr/>
          <p:nvPr/>
        </p:nvGrpSpPr>
        <p:grpSpPr>
          <a:xfrm rot="10800000" flipH="1">
            <a:off x="5202063" y="-3"/>
            <a:ext cx="3941609" cy="1021956"/>
            <a:chOff x="2582150" y="3714800"/>
            <a:chExt cx="2689050" cy="697200"/>
          </a:xfrm>
        </p:grpSpPr>
        <p:sp>
          <p:nvSpPr>
            <p:cNvPr id="874" name="Google Shape;874;p8"/>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8"/>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8"/>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8"/>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8"/>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8"/>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8"/>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8"/>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8"/>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8"/>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8"/>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8"/>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8"/>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8"/>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8"/>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8"/>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8"/>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8"/>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8"/>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8"/>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8"/>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8"/>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8"/>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8"/>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8"/>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8"/>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8"/>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8"/>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8"/>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8"/>
          <p:cNvGrpSpPr/>
          <p:nvPr/>
        </p:nvGrpSpPr>
        <p:grpSpPr>
          <a:xfrm>
            <a:off x="-27" y="3282339"/>
            <a:ext cx="3680939" cy="1565485"/>
            <a:chOff x="889075" y="3382100"/>
            <a:chExt cx="2866775" cy="1219225"/>
          </a:xfrm>
        </p:grpSpPr>
        <p:sp>
          <p:nvSpPr>
            <p:cNvPr id="935" name="Google Shape;935;p8"/>
            <p:cNvSpPr/>
            <p:nvPr/>
          </p:nvSpPr>
          <p:spPr>
            <a:xfrm>
              <a:off x="2285400" y="4527175"/>
              <a:ext cx="133950" cy="42000"/>
            </a:xfrm>
            <a:custGeom>
              <a:avLst/>
              <a:gdLst/>
              <a:ahLst/>
              <a:cxnLst/>
              <a:rect l="l" t="t" r="r" b="b"/>
              <a:pathLst>
                <a:path w="5358" h="1680" extrusionOk="0">
                  <a:moveTo>
                    <a:pt x="4906" y="0"/>
                  </a:moveTo>
                  <a:lnTo>
                    <a:pt x="72" y="1203"/>
                  </a:lnTo>
                  <a:lnTo>
                    <a:pt x="0" y="1679"/>
                  </a:lnTo>
                  <a:lnTo>
                    <a:pt x="5358" y="358"/>
                  </a:lnTo>
                  <a:lnTo>
                    <a:pt x="5334" y="215"/>
                  </a:lnTo>
                  <a:lnTo>
                    <a:pt x="490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8"/>
            <p:cNvSpPr/>
            <p:nvPr/>
          </p:nvSpPr>
          <p:spPr>
            <a:xfrm>
              <a:off x="2429750" y="4527475"/>
              <a:ext cx="25" cy="625"/>
            </a:xfrm>
            <a:custGeom>
              <a:avLst/>
              <a:gdLst/>
              <a:ahLst/>
              <a:cxnLst/>
              <a:rect l="l" t="t" r="r" b="b"/>
              <a:pathLst>
                <a:path w="1" h="25" extrusionOk="0">
                  <a:moveTo>
                    <a:pt x="1" y="24"/>
                  </a:moveTo>
                  <a:lnTo>
                    <a:pt x="1" y="0"/>
                  </a:ln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8"/>
            <p:cNvSpPr/>
            <p:nvPr/>
          </p:nvSpPr>
          <p:spPr>
            <a:xfrm>
              <a:off x="2111850" y="4560225"/>
              <a:ext cx="163750" cy="40800"/>
            </a:xfrm>
            <a:custGeom>
              <a:avLst/>
              <a:gdLst/>
              <a:ahLst/>
              <a:cxnLst/>
              <a:rect l="l" t="t" r="r" b="b"/>
              <a:pathLst>
                <a:path w="6550" h="1632" extrusionOk="0">
                  <a:moveTo>
                    <a:pt x="6549" y="0"/>
                  </a:moveTo>
                  <a:lnTo>
                    <a:pt x="1" y="1631"/>
                  </a:lnTo>
                  <a:lnTo>
                    <a:pt x="1858" y="1631"/>
                  </a:lnTo>
                  <a:lnTo>
                    <a:pt x="6478" y="476"/>
                  </a:lnTo>
                  <a:lnTo>
                    <a:pt x="654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8"/>
            <p:cNvSpPr/>
            <p:nvPr/>
          </p:nvSpPr>
          <p:spPr>
            <a:xfrm>
              <a:off x="2427075" y="4524200"/>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8"/>
            <p:cNvSpPr/>
            <p:nvPr/>
          </p:nvSpPr>
          <p:spPr>
            <a:xfrm>
              <a:off x="2427075" y="452420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8"/>
            <p:cNvSpPr/>
            <p:nvPr/>
          </p:nvSpPr>
          <p:spPr>
            <a:xfrm>
              <a:off x="2428575" y="4525675"/>
              <a:ext cx="300" cy="25"/>
            </a:xfrm>
            <a:custGeom>
              <a:avLst/>
              <a:gdLst/>
              <a:ahLst/>
              <a:cxnLst/>
              <a:rect l="l" t="t" r="r" b="b"/>
              <a:pathLst>
                <a:path w="12" h="1" extrusionOk="0">
                  <a:moveTo>
                    <a:pt x="12" y="1"/>
                  </a:moveTo>
                  <a:cubicBezTo>
                    <a:pt x="0" y="1"/>
                    <a:pt x="0" y="1"/>
                    <a:pt x="12" y="1"/>
                  </a:cubicBezTo>
                  <a:cubicBezTo>
                    <a:pt x="0" y="1"/>
                    <a:pt x="0" y="1"/>
                    <a:pt x="12" y="1"/>
                  </a:cubicBezTo>
                  <a:cubicBezTo>
                    <a:pt x="0" y="1"/>
                    <a:pt x="0" y="1"/>
                    <a:pt x="1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8"/>
            <p:cNvSpPr/>
            <p:nvPr/>
          </p:nvSpPr>
          <p:spPr>
            <a:xfrm>
              <a:off x="2426775" y="4524200"/>
              <a:ext cx="925" cy="925"/>
            </a:xfrm>
            <a:custGeom>
              <a:avLst/>
              <a:gdLst/>
              <a:ahLst/>
              <a:cxnLst/>
              <a:rect l="l" t="t" r="r" b="b"/>
              <a:pathLst>
                <a:path w="37" h="37" extrusionOk="0">
                  <a:moveTo>
                    <a:pt x="1" y="0"/>
                  </a:moveTo>
                  <a:cubicBezTo>
                    <a:pt x="13" y="12"/>
                    <a:pt x="24" y="12"/>
                    <a:pt x="36" y="36"/>
                  </a:cubicBezTo>
                  <a:cubicBezTo>
                    <a:pt x="36" y="12"/>
                    <a:pt x="24"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8"/>
            <p:cNvSpPr/>
            <p:nvPr/>
          </p:nvSpPr>
          <p:spPr>
            <a:xfrm>
              <a:off x="2428275" y="4525400"/>
              <a:ext cx="325" cy="300"/>
            </a:xfrm>
            <a:custGeom>
              <a:avLst/>
              <a:gdLst/>
              <a:ahLst/>
              <a:cxnLst/>
              <a:rect l="l" t="t" r="r" b="b"/>
              <a:pathLst>
                <a:path w="13" h="12" extrusionOk="0">
                  <a:moveTo>
                    <a:pt x="12" y="12"/>
                  </a:moveTo>
                  <a:cubicBezTo>
                    <a:pt x="12" y="0"/>
                    <a:pt x="0" y="0"/>
                    <a:pt x="12" y="12"/>
                  </a:cubicBezTo>
                  <a:cubicBezTo>
                    <a:pt x="0" y="0"/>
                    <a:pt x="12" y="0"/>
                    <a:pt x="12" y="12"/>
                  </a:cubicBezTo>
                  <a:cubicBezTo>
                    <a:pt x="12" y="0"/>
                    <a:pt x="12" y="0"/>
                    <a:pt x="12"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8"/>
            <p:cNvSpPr/>
            <p:nvPr/>
          </p:nvSpPr>
          <p:spPr>
            <a:xfrm>
              <a:off x="2115725" y="4376850"/>
              <a:ext cx="176250" cy="92600"/>
            </a:xfrm>
            <a:custGeom>
              <a:avLst/>
              <a:gdLst/>
              <a:ahLst/>
              <a:cxnLst/>
              <a:rect l="l" t="t" r="r" b="b"/>
              <a:pathLst>
                <a:path w="7050" h="3704" extrusionOk="0">
                  <a:moveTo>
                    <a:pt x="429" y="1"/>
                  </a:moveTo>
                  <a:lnTo>
                    <a:pt x="1" y="287"/>
                  </a:lnTo>
                  <a:lnTo>
                    <a:pt x="6978" y="3704"/>
                  </a:lnTo>
                  <a:lnTo>
                    <a:pt x="7049" y="3251"/>
                  </a:ln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8"/>
            <p:cNvSpPr/>
            <p:nvPr/>
          </p:nvSpPr>
          <p:spPr>
            <a:xfrm>
              <a:off x="2300575" y="4463175"/>
              <a:ext cx="126525" cy="69375"/>
            </a:xfrm>
            <a:custGeom>
              <a:avLst/>
              <a:gdLst/>
              <a:ahLst/>
              <a:cxnLst/>
              <a:rect l="l" t="t" r="r" b="b"/>
              <a:pathLst>
                <a:path w="5061" h="2775" extrusionOk="0">
                  <a:moveTo>
                    <a:pt x="5041" y="2436"/>
                  </a:moveTo>
                  <a:cubicBezTo>
                    <a:pt x="5047" y="2441"/>
                    <a:pt x="5061" y="2441"/>
                    <a:pt x="5061" y="2441"/>
                  </a:cubicBezTo>
                  <a:cubicBezTo>
                    <a:pt x="5054" y="2440"/>
                    <a:pt x="5047" y="2438"/>
                    <a:pt x="5041" y="2436"/>
                  </a:cubicBezTo>
                  <a:close/>
                  <a:moveTo>
                    <a:pt x="72" y="1"/>
                  </a:moveTo>
                  <a:lnTo>
                    <a:pt x="0" y="465"/>
                  </a:lnTo>
                  <a:lnTo>
                    <a:pt x="4299" y="2560"/>
                  </a:lnTo>
                  <a:lnTo>
                    <a:pt x="4727" y="2775"/>
                  </a:lnTo>
                  <a:lnTo>
                    <a:pt x="4715" y="2656"/>
                  </a:lnTo>
                  <a:cubicBezTo>
                    <a:pt x="4703" y="2537"/>
                    <a:pt x="4787" y="2418"/>
                    <a:pt x="4930" y="2418"/>
                  </a:cubicBezTo>
                  <a:cubicBezTo>
                    <a:pt x="4960" y="2418"/>
                    <a:pt x="5000" y="2426"/>
                    <a:pt x="5041" y="2436"/>
                  </a:cubicBezTo>
                  <a:lnTo>
                    <a:pt x="5041" y="2436"/>
                  </a:lnTo>
                  <a:cubicBezTo>
                    <a:pt x="5038" y="2435"/>
                    <a:pt x="5037" y="2433"/>
                    <a:pt x="5037" y="2430"/>
                  </a:cubicBezTo>
                  <a:lnTo>
                    <a:pt x="7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8"/>
            <p:cNvSpPr/>
            <p:nvPr/>
          </p:nvSpPr>
          <p:spPr>
            <a:xfrm>
              <a:off x="1777600" y="4208100"/>
              <a:ext cx="336950" cy="170275"/>
            </a:xfrm>
            <a:custGeom>
              <a:avLst/>
              <a:gdLst/>
              <a:ahLst/>
              <a:cxnLst/>
              <a:rect l="l" t="t" r="r" b="b"/>
              <a:pathLst>
                <a:path w="13478" h="6811" extrusionOk="0">
                  <a:moveTo>
                    <a:pt x="143" y="0"/>
                  </a:moveTo>
                  <a:cubicBezTo>
                    <a:pt x="119" y="131"/>
                    <a:pt x="83" y="262"/>
                    <a:pt x="0" y="369"/>
                  </a:cubicBezTo>
                  <a:lnTo>
                    <a:pt x="72" y="452"/>
                  </a:lnTo>
                  <a:lnTo>
                    <a:pt x="13049" y="6810"/>
                  </a:lnTo>
                  <a:lnTo>
                    <a:pt x="13478" y="6525"/>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8"/>
            <p:cNvSpPr/>
            <p:nvPr/>
          </p:nvSpPr>
          <p:spPr>
            <a:xfrm>
              <a:off x="2429750" y="4527175"/>
              <a:ext cx="25" cy="325"/>
            </a:xfrm>
            <a:custGeom>
              <a:avLst/>
              <a:gdLst/>
              <a:ahLst/>
              <a:cxnLst/>
              <a:rect l="l" t="t" r="r" b="b"/>
              <a:pathLst>
                <a:path w="1" h="13" extrusionOk="0">
                  <a:moveTo>
                    <a:pt x="1" y="12"/>
                  </a:moveTo>
                  <a:cubicBezTo>
                    <a:pt x="1" y="12"/>
                    <a:pt x="1" y="0"/>
                    <a:pt x="1" y="12"/>
                  </a:cubicBezTo>
                  <a:cubicBezTo>
                    <a:pt x="1" y="0"/>
                    <a:pt x="1" y="12"/>
                    <a:pt x="1"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8"/>
            <p:cNvSpPr/>
            <p:nvPr/>
          </p:nvSpPr>
          <p:spPr>
            <a:xfrm>
              <a:off x="2427075" y="45242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8"/>
            <p:cNvSpPr/>
            <p:nvPr/>
          </p:nvSpPr>
          <p:spPr>
            <a:xfrm>
              <a:off x="2428575" y="4525400"/>
              <a:ext cx="25" cy="300"/>
            </a:xfrm>
            <a:custGeom>
              <a:avLst/>
              <a:gdLst/>
              <a:ahLst/>
              <a:cxnLst/>
              <a:rect l="l" t="t" r="r" b="b"/>
              <a:pathLst>
                <a:path w="1" h="12" extrusionOk="0">
                  <a:moveTo>
                    <a:pt x="0" y="12"/>
                  </a:moveTo>
                  <a:lnTo>
                    <a:pt x="0" y="12"/>
                  </a:lnTo>
                  <a:lnTo>
                    <a:pt x="0" y="12"/>
                  </a:lnTo>
                  <a:cubicBezTo>
                    <a:pt x="0" y="0"/>
                    <a:pt x="0" y="0"/>
                    <a:pt x="0" y="12"/>
                  </a:cubicBezTo>
                  <a:cubicBezTo>
                    <a:pt x="0" y="0"/>
                    <a:pt x="0" y="12"/>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8"/>
            <p:cNvSpPr/>
            <p:nvPr/>
          </p:nvSpPr>
          <p:spPr>
            <a:xfrm>
              <a:off x="3679325" y="4491150"/>
              <a:ext cx="76525" cy="109875"/>
            </a:xfrm>
            <a:custGeom>
              <a:avLst/>
              <a:gdLst/>
              <a:ahLst/>
              <a:cxnLst/>
              <a:rect l="l" t="t" r="r" b="b"/>
              <a:pathLst>
                <a:path w="3061" h="4395" extrusionOk="0">
                  <a:moveTo>
                    <a:pt x="405" y="1"/>
                  </a:moveTo>
                  <a:lnTo>
                    <a:pt x="0" y="203"/>
                  </a:lnTo>
                  <a:lnTo>
                    <a:pt x="2536" y="4394"/>
                  </a:lnTo>
                  <a:lnTo>
                    <a:pt x="3060" y="4394"/>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8"/>
            <p:cNvSpPr/>
            <p:nvPr/>
          </p:nvSpPr>
          <p:spPr>
            <a:xfrm>
              <a:off x="3424225" y="4426275"/>
              <a:ext cx="150925" cy="98550"/>
            </a:xfrm>
            <a:custGeom>
              <a:avLst/>
              <a:gdLst/>
              <a:ahLst/>
              <a:cxnLst/>
              <a:rect l="l" t="t" r="r" b="b"/>
              <a:pathLst>
                <a:path w="6037" h="3942" extrusionOk="0">
                  <a:moveTo>
                    <a:pt x="108" y="0"/>
                  </a:moveTo>
                  <a:cubicBezTo>
                    <a:pt x="120" y="0"/>
                    <a:pt x="131" y="24"/>
                    <a:pt x="143" y="24"/>
                  </a:cubicBezTo>
                  <a:cubicBezTo>
                    <a:pt x="131" y="0"/>
                    <a:pt x="120" y="0"/>
                    <a:pt x="108" y="0"/>
                  </a:cubicBezTo>
                  <a:close/>
                  <a:moveTo>
                    <a:pt x="143" y="24"/>
                  </a:moveTo>
                  <a:cubicBezTo>
                    <a:pt x="179" y="48"/>
                    <a:pt x="203" y="84"/>
                    <a:pt x="227" y="119"/>
                  </a:cubicBezTo>
                  <a:cubicBezTo>
                    <a:pt x="262" y="238"/>
                    <a:pt x="227" y="357"/>
                    <a:pt x="108" y="417"/>
                  </a:cubicBezTo>
                  <a:lnTo>
                    <a:pt x="1" y="465"/>
                  </a:lnTo>
                  <a:lnTo>
                    <a:pt x="5799" y="3941"/>
                  </a:lnTo>
                  <a:cubicBezTo>
                    <a:pt x="5835" y="3798"/>
                    <a:pt x="5918" y="3667"/>
                    <a:pt x="6037" y="3560"/>
                  </a:cubicBezTo>
                  <a:lnTo>
                    <a:pt x="143" y="24"/>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8"/>
            <p:cNvSpPr/>
            <p:nvPr/>
          </p:nvSpPr>
          <p:spPr>
            <a:xfrm>
              <a:off x="3171525" y="4426275"/>
              <a:ext cx="259275" cy="123550"/>
            </a:xfrm>
            <a:custGeom>
              <a:avLst/>
              <a:gdLst/>
              <a:ahLst/>
              <a:cxnLst/>
              <a:rect l="l" t="t" r="r" b="b"/>
              <a:pathLst>
                <a:path w="10371" h="4942" extrusionOk="0">
                  <a:moveTo>
                    <a:pt x="10085" y="0"/>
                  </a:moveTo>
                  <a:cubicBezTo>
                    <a:pt x="10073" y="0"/>
                    <a:pt x="10061" y="0"/>
                    <a:pt x="10049" y="24"/>
                  </a:cubicBezTo>
                  <a:lnTo>
                    <a:pt x="0" y="4501"/>
                  </a:lnTo>
                  <a:cubicBezTo>
                    <a:pt x="83" y="4584"/>
                    <a:pt x="131" y="4703"/>
                    <a:pt x="119" y="4834"/>
                  </a:cubicBezTo>
                  <a:cubicBezTo>
                    <a:pt x="107" y="4870"/>
                    <a:pt x="95" y="4918"/>
                    <a:pt x="72" y="4941"/>
                  </a:cubicBezTo>
                  <a:lnTo>
                    <a:pt x="10109" y="465"/>
                  </a:lnTo>
                  <a:lnTo>
                    <a:pt x="10216" y="417"/>
                  </a:lnTo>
                  <a:cubicBezTo>
                    <a:pt x="10335" y="381"/>
                    <a:pt x="10370" y="238"/>
                    <a:pt x="10335" y="119"/>
                  </a:cubicBezTo>
                  <a:cubicBezTo>
                    <a:pt x="10311" y="84"/>
                    <a:pt x="10287" y="48"/>
                    <a:pt x="10239" y="24"/>
                  </a:cubicBezTo>
                  <a:cubicBezTo>
                    <a:pt x="10228" y="0"/>
                    <a:pt x="10204" y="0"/>
                    <a:pt x="1019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8"/>
            <p:cNvSpPr/>
            <p:nvPr/>
          </p:nvSpPr>
          <p:spPr>
            <a:xfrm>
              <a:off x="3599850" y="4534025"/>
              <a:ext cx="100925" cy="67000"/>
            </a:xfrm>
            <a:custGeom>
              <a:avLst/>
              <a:gdLst/>
              <a:ahLst/>
              <a:cxnLst/>
              <a:rect l="l" t="t" r="r" b="b"/>
              <a:pathLst>
                <a:path w="4037" h="2680" extrusionOk="0">
                  <a:moveTo>
                    <a:pt x="322" y="0"/>
                  </a:moveTo>
                  <a:lnTo>
                    <a:pt x="131" y="96"/>
                  </a:lnTo>
                  <a:cubicBezTo>
                    <a:pt x="107" y="179"/>
                    <a:pt x="60" y="250"/>
                    <a:pt x="0" y="310"/>
                  </a:cubicBezTo>
                  <a:lnTo>
                    <a:pt x="3274" y="2679"/>
                  </a:lnTo>
                  <a:lnTo>
                    <a:pt x="4036" y="2679"/>
                  </a:lnTo>
                  <a:lnTo>
                    <a:pt x="32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8"/>
            <p:cNvSpPr/>
            <p:nvPr/>
          </p:nvSpPr>
          <p:spPr>
            <a:xfrm>
              <a:off x="3456675" y="4539975"/>
              <a:ext cx="126825" cy="61050"/>
            </a:xfrm>
            <a:custGeom>
              <a:avLst/>
              <a:gdLst/>
              <a:ahLst/>
              <a:cxnLst/>
              <a:rect l="l" t="t" r="r" b="b"/>
              <a:pathLst>
                <a:path w="5073" h="2442" extrusionOk="0">
                  <a:moveTo>
                    <a:pt x="4620" y="0"/>
                  </a:moveTo>
                  <a:lnTo>
                    <a:pt x="0" y="2441"/>
                  </a:lnTo>
                  <a:lnTo>
                    <a:pt x="965" y="2441"/>
                  </a:lnTo>
                  <a:lnTo>
                    <a:pt x="5072" y="274"/>
                  </a:lnTo>
                  <a:cubicBezTo>
                    <a:pt x="4882" y="250"/>
                    <a:pt x="4715" y="143"/>
                    <a:pt x="46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
            <p:cNvSpPr/>
            <p:nvPr/>
          </p:nvSpPr>
          <p:spPr>
            <a:xfrm>
              <a:off x="3602825" y="4479850"/>
              <a:ext cx="91100" cy="56275"/>
            </a:xfrm>
            <a:custGeom>
              <a:avLst/>
              <a:gdLst/>
              <a:ahLst/>
              <a:cxnLst/>
              <a:rect l="l" t="t" r="r" b="b"/>
              <a:pathLst>
                <a:path w="3644" h="2251" extrusionOk="0">
                  <a:moveTo>
                    <a:pt x="3382" y="0"/>
                  </a:moveTo>
                  <a:cubicBezTo>
                    <a:pt x="3405" y="60"/>
                    <a:pt x="3441" y="131"/>
                    <a:pt x="3417" y="215"/>
                  </a:cubicBezTo>
                  <a:cubicBezTo>
                    <a:pt x="3407" y="388"/>
                    <a:pt x="3258" y="541"/>
                    <a:pt x="3088" y="541"/>
                  </a:cubicBezTo>
                  <a:cubicBezTo>
                    <a:pt x="3071" y="541"/>
                    <a:pt x="3054" y="539"/>
                    <a:pt x="3036" y="536"/>
                  </a:cubicBezTo>
                  <a:cubicBezTo>
                    <a:pt x="2882" y="524"/>
                    <a:pt x="2786" y="429"/>
                    <a:pt x="2739" y="310"/>
                  </a:cubicBezTo>
                  <a:lnTo>
                    <a:pt x="12" y="1751"/>
                  </a:lnTo>
                  <a:cubicBezTo>
                    <a:pt x="60" y="1834"/>
                    <a:pt x="72" y="1941"/>
                    <a:pt x="60" y="2048"/>
                  </a:cubicBezTo>
                  <a:cubicBezTo>
                    <a:pt x="60" y="2120"/>
                    <a:pt x="24" y="2191"/>
                    <a:pt x="0" y="2251"/>
                  </a:cubicBezTo>
                  <a:lnTo>
                    <a:pt x="191" y="2144"/>
                  </a:lnTo>
                  <a:lnTo>
                    <a:pt x="3060" y="643"/>
                  </a:lnTo>
                  <a:lnTo>
                    <a:pt x="3465" y="441"/>
                  </a:lnTo>
                  <a:lnTo>
                    <a:pt x="3501" y="417"/>
                  </a:lnTo>
                  <a:cubicBezTo>
                    <a:pt x="3596" y="358"/>
                    <a:pt x="3644" y="227"/>
                    <a:pt x="3584" y="119"/>
                  </a:cubicBezTo>
                  <a:cubicBezTo>
                    <a:pt x="3572" y="84"/>
                    <a:pt x="3536" y="48"/>
                    <a:pt x="3501" y="36"/>
                  </a:cubicBezTo>
                  <a:cubicBezTo>
                    <a:pt x="3465" y="12"/>
                    <a:pt x="3417" y="0"/>
                    <a:pt x="338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
            <p:cNvSpPr/>
            <p:nvPr/>
          </p:nvSpPr>
          <p:spPr>
            <a:xfrm>
              <a:off x="2987850" y="4144100"/>
              <a:ext cx="175650" cy="396800"/>
            </a:xfrm>
            <a:custGeom>
              <a:avLst/>
              <a:gdLst/>
              <a:ahLst/>
              <a:cxnLst/>
              <a:rect l="l" t="t" r="r" b="b"/>
              <a:pathLst>
                <a:path w="7026" h="15872" extrusionOk="0">
                  <a:moveTo>
                    <a:pt x="418" y="0"/>
                  </a:moveTo>
                  <a:cubicBezTo>
                    <a:pt x="299" y="84"/>
                    <a:pt x="144" y="143"/>
                    <a:pt x="1" y="155"/>
                  </a:cubicBezTo>
                  <a:lnTo>
                    <a:pt x="6621" y="15847"/>
                  </a:lnTo>
                  <a:cubicBezTo>
                    <a:pt x="6645" y="15847"/>
                    <a:pt x="6668" y="15859"/>
                    <a:pt x="6680" y="15871"/>
                  </a:cubicBezTo>
                  <a:cubicBezTo>
                    <a:pt x="6752" y="15752"/>
                    <a:pt x="6871" y="15681"/>
                    <a:pt x="7026" y="15681"/>
                  </a:cubicBezTo>
                  <a:lnTo>
                    <a:pt x="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8"/>
            <p:cNvSpPr/>
            <p:nvPr/>
          </p:nvSpPr>
          <p:spPr>
            <a:xfrm>
              <a:off x="3159900" y="4553675"/>
              <a:ext cx="31275" cy="47350"/>
            </a:xfrm>
            <a:custGeom>
              <a:avLst/>
              <a:gdLst/>
              <a:ahLst/>
              <a:cxnLst/>
              <a:rect l="l" t="t" r="r" b="b"/>
              <a:pathLst>
                <a:path w="1251" h="1894" extrusionOk="0">
                  <a:moveTo>
                    <a:pt x="453" y="0"/>
                  </a:moveTo>
                  <a:cubicBezTo>
                    <a:pt x="368" y="75"/>
                    <a:pt x="282" y="121"/>
                    <a:pt x="162" y="121"/>
                  </a:cubicBezTo>
                  <a:cubicBezTo>
                    <a:pt x="148" y="121"/>
                    <a:pt x="134" y="120"/>
                    <a:pt x="120" y="119"/>
                  </a:cubicBezTo>
                  <a:cubicBezTo>
                    <a:pt x="84" y="119"/>
                    <a:pt x="36" y="107"/>
                    <a:pt x="1" y="83"/>
                  </a:cubicBezTo>
                  <a:lnTo>
                    <a:pt x="1" y="83"/>
                  </a:lnTo>
                  <a:lnTo>
                    <a:pt x="763" y="1893"/>
                  </a:lnTo>
                  <a:lnTo>
                    <a:pt x="1251" y="1893"/>
                  </a:lnTo>
                  <a:lnTo>
                    <a:pt x="4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
            <p:cNvSpPr/>
            <p:nvPr/>
          </p:nvSpPr>
          <p:spPr>
            <a:xfrm>
              <a:off x="2998275" y="4539850"/>
              <a:ext cx="156900" cy="61175"/>
            </a:xfrm>
            <a:custGeom>
              <a:avLst/>
              <a:gdLst/>
              <a:ahLst/>
              <a:cxnLst/>
              <a:rect l="l" t="t" r="r" b="b"/>
              <a:pathLst>
                <a:path w="6276" h="2447" extrusionOk="0">
                  <a:moveTo>
                    <a:pt x="6157" y="1"/>
                  </a:moveTo>
                  <a:cubicBezTo>
                    <a:pt x="6134" y="1"/>
                    <a:pt x="6111" y="10"/>
                    <a:pt x="6085" y="29"/>
                  </a:cubicBezTo>
                  <a:lnTo>
                    <a:pt x="1" y="2446"/>
                  </a:lnTo>
                  <a:lnTo>
                    <a:pt x="1203" y="2446"/>
                  </a:lnTo>
                  <a:lnTo>
                    <a:pt x="6251" y="446"/>
                  </a:lnTo>
                  <a:cubicBezTo>
                    <a:pt x="6251" y="434"/>
                    <a:pt x="6251" y="434"/>
                    <a:pt x="6263" y="434"/>
                  </a:cubicBezTo>
                  <a:cubicBezTo>
                    <a:pt x="6228" y="375"/>
                    <a:pt x="6216" y="303"/>
                    <a:pt x="6216" y="220"/>
                  </a:cubicBezTo>
                  <a:cubicBezTo>
                    <a:pt x="6216" y="160"/>
                    <a:pt x="6251" y="101"/>
                    <a:pt x="6275" y="41"/>
                  </a:cubicBezTo>
                  <a:cubicBezTo>
                    <a:pt x="6263" y="29"/>
                    <a:pt x="6228" y="29"/>
                    <a:pt x="6216" y="17"/>
                  </a:cubicBezTo>
                  <a:cubicBezTo>
                    <a:pt x="6194" y="7"/>
                    <a:pt x="6175" y="1"/>
                    <a:pt x="615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8"/>
            <p:cNvSpPr/>
            <p:nvPr/>
          </p:nvSpPr>
          <p:spPr>
            <a:xfrm>
              <a:off x="2838450" y="4144100"/>
              <a:ext cx="147950" cy="456925"/>
            </a:xfrm>
            <a:custGeom>
              <a:avLst/>
              <a:gdLst/>
              <a:ahLst/>
              <a:cxnLst/>
              <a:rect l="l" t="t" r="r" b="b"/>
              <a:pathLst>
                <a:path w="5918" h="18277" extrusionOk="0">
                  <a:moveTo>
                    <a:pt x="5501" y="0"/>
                  </a:moveTo>
                  <a:lnTo>
                    <a:pt x="0" y="18276"/>
                  </a:lnTo>
                  <a:lnTo>
                    <a:pt x="464" y="18276"/>
                  </a:lnTo>
                  <a:lnTo>
                    <a:pt x="5917" y="155"/>
                  </a:lnTo>
                  <a:cubicBezTo>
                    <a:pt x="5751" y="143"/>
                    <a:pt x="5596" y="84"/>
                    <a:pt x="550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
            <p:cNvSpPr/>
            <p:nvPr/>
          </p:nvSpPr>
          <p:spPr>
            <a:xfrm>
              <a:off x="2418450" y="4523000"/>
              <a:ext cx="17875" cy="77425"/>
            </a:xfrm>
            <a:custGeom>
              <a:avLst/>
              <a:gdLst/>
              <a:ahLst/>
              <a:cxnLst/>
              <a:rect l="l" t="t" r="r" b="b"/>
              <a:pathLst>
                <a:path w="715" h="3097" extrusionOk="0">
                  <a:moveTo>
                    <a:pt x="357" y="1"/>
                  </a:moveTo>
                  <a:cubicBezTo>
                    <a:pt x="328" y="13"/>
                    <a:pt x="301" y="13"/>
                    <a:pt x="277" y="13"/>
                  </a:cubicBezTo>
                  <a:cubicBezTo>
                    <a:pt x="253" y="13"/>
                    <a:pt x="232" y="13"/>
                    <a:pt x="215" y="25"/>
                  </a:cubicBezTo>
                  <a:cubicBezTo>
                    <a:pt x="96" y="37"/>
                    <a:pt x="0" y="144"/>
                    <a:pt x="0" y="263"/>
                  </a:cubicBezTo>
                  <a:lnTo>
                    <a:pt x="12" y="382"/>
                  </a:lnTo>
                  <a:lnTo>
                    <a:pt x="36" y="513"/>
                  </a:lnTo>
                  <a:lnTo>
                    <a:pt x="274" y="3096"/>
                  </a:lnTo>
                  <a:lnTo>
                    <a:pt x="715" y="3096"/>
                  </a:lnTo>
                  <a:lnTo>
                    <a:pt x="465" y="203"/>
                  </a:lnTo>
                  <a:lnTo>
                    <a:pt x="465" y="179"/>
                  </a:lnTo>
                  <a:lnTo>
                    <a:pt x="465" y="156"/>
                  </a:lnTo>
                  <a:lnTo>
                    <a:pt x="465" y="132"/>
                  </a:lnTo>
                  <a:lnTo>
                    <a:pt x="465" y="120"/>
                  </a:lnTo>
                  <a:cubicBezTo>
                    <a:pt x="465" y="108"/>
                    <a:pt x="453" y="108"/>
                    <a:pt x="453" y="96"/>
                  </a:cubicBezTo>
                  <a:cubicBezTo>
                    <a:pt x="453" y="96"/>
                    <a:pt x="453" y="72"/>
                    <a:pt x="429" y="72"/>
                  </a:cubicBezTo>
                  <a:cubicBezTo>
                    <a:pt x="429" y="72"/>
                    <a:pt x="429" y="60"/>
                    <a:pt x="417" y="60"/>
                  </a:cubicBezTo>
                  <a:lnTo>
                    <a:pt x="405" y="48"/>
                  </a:lnTo>
                  <a:cubicBezTo>
                    <a:pt x="405" y="48"/>
                    <a:pt x="405" y="37"/>
                    <a:pt x="381" y="37"/>
                  </a:cubicBezTo>
                  <a:cubicBezTo>
                    <a:pt x="369" y="13"/>
                    <a:pt x="357" y="13"/>
                    <a:pt x="35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8"/>
            <p:cNvSpPr/>
            <p:nvPr/>
          </p:nvSpPr>
          <p:spPr>
            <a:xfrm>
              <a:off x="2269325" y="4231000"/>
              <a:ext cx="70575" cy="370025"/>
            </a:xfrm>
            <a:custGeom>
              <a:avLst/>
              <a:gdLst/>
              <a:ahLst/>
              <a:cxnLst/>
              <a:rect l="l" t="t" r="r" b="b"/>
              <a:pathLst>
                <a:path w="2823" h="14801" extrusionOk="0">
                  <a:moveTo>
                    <a:pt x="2810" y="1"/>
                  </a:moveTo>
                  <a:cubicBezTo>
                    <a:pt x="2810" y="72"/>
                    <a:pt x="2786" y="167"/>
                    <a:pt x="2703" y="215"/>
                  </a:cubicBezTo>
                  <a:lnTo>
                    <a:pt x="2286" y="489"/>
                  </a:lnTo>
                  <a:lnTo>
                    <a:pt x="905" y="9085"/>
                  </a:lnTo>
                  <a:lnTo>
                    <a:pt x="834" y="9538"/>
                  </a:lnTo>
                  <a:lnTo>
                    <a:pt x="250" y="13169"/>
                  </a:lnTo>
                  <a:lnTo>
                    <a:pt x="179" y="13645"/>
                  </a:lnTo>
                  <a:lnTo>
                    <a:pt x="0" y="14800"/>
                  </a:lnTo>
                  <a:lnTo>
                    <a:pt x="441" y="14800"/>
                  </a:lnTo>
                  <a:lnTo>
                    <a:pt x="655" y="13526"/>
                  </a:lnTo>
                  <a:lnTo>
                    <a:pt x="727" y="13050"/>
                  </a:lnTo>
                  <a:lnTo>
                    <a:pt x="1262" y="9752"/>
                  </a:lnTo>
                  <a:lnTo>
                    <a:pt x="1334" y="9288"/>
                  </a:lnTo>
                  <a:lnTo>
                    <a:pt x="28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8"/>
            <p:cNvSpPr/>
            <p:nvPr/>
          </p:nvSpPr>
          <p:spPr>
            <a:xfrm>
              <a:off x="1768950" y="4217025"/>
              <a:ext cx="178625" cy="268800"/>
            </a:xfrm>
            <a:custGeom>
              <a:avLst/>
              <a:gdLst/>
              <a:ahLst/>
              <a:cxnLst/>
              <a:rect l="l" t="t" r="r" b="b"/>
              <a:pathLst>
                <a:path w="7145" h="10752" extrusionOk="0">
                  <a:moveTo>
                    <a:pt x="370" y="0"/>
                  </a:moveTo>
                  <a:cubicBezTo>
                    <a:pt x="275" y="119"/>
                    <a:pt x="144" y="203"/>
                    <a:pt x="1" y="250"/>
                  </a:cubicBezTo>
                  <a:lnTo>
                    <a:pt x="6966" y="10752"/>
                  </a:lnTo>
                  <a:lnTo>
                    <a:pt x="7145" y="10621"/>
                  </a:lnTo>
                  <a:cubicBezTo>
                    <a:pt x="6918" y="10597"/>
                    <a:pt x="6787" y="10394"/>
                    <a:pt x="6799" y="10180"/>
                  </a:cubicBezTo>
                  <a:cubicBezTo>
                    <a:pt x="6811" y="10073"/>
                    <a:pt x="6859" y="9966"/>
                    <a:pt x="6930" y="9906"/>
                  </a:cubicBezTo>
                  <a:lnTo>
                    <a:pt x="429" y="84"/>
                  </a:lnTo>
                  <a:lnTo>
                    <a:pt x="3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8"/>
            <p:cNvSpPr/>
            <p:nvPr/>
          </p:nvSpPr>
          <p:spPr>
            <a:xfrm>
              <a:off x="1949050" y="4488775"/>
              <a:ext cx="83350" cy="112250"/>
            </a:xfrm>
            <a:custGeom>
              <a:avLst/>
              <a:gdLst/>
              <a:ahLst/>
              <a:cxnLst/>
              <a:rect l="l" t="t" r="r" b="b"/>
              <a:pathLst>
                <a:path w="3334" h="4490" extrusionOk="0">
                  <a:moveTo>
                    <a:pt x="369" y="1"/>
                  </a:moveTo>
                  <a:lnTo>
                    <a:pt x="0" y="263"/>
                  </a:lnTo>
                  <a:lnTo>
                    <a:pt x="2798" y="4489"/>
                  </a:lnTo>
                  <a:lnTo>
                    <a:pt x="3334" y="4489"/>
                  </a:lnTo>
                  <a:lnTo>
                    <a:pt x="36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8"/>
            <p:cNvSpPr/>
            <p:nvPr/>
          </p:nvSpPr>
          <p:spPr>
            <a:xfrm>
              <a:off x="1528150" y="4542950"/>
              <a:ext cx="62250" cy="58075"/>
            </a:xfrm>
            <a:custGeom>
              <a:avLst/>
              <a:gdLst/>
              <a:ahLst/>
              <a:cxnLst/>
              <a:rect l="l" t="t" r="r" b="b"/>
              <a:pathLst>
                <a:path w="2490" h="2323" extrusionOk="0">
                  <a:moveTo>
                    <a:pt x="251" y="1"/>
                  </a:moveTo>
                  <a:lnTo>
                    <a:pt x="1" y="382"/>
                  </a:lnTo>
                  <a:lnTo>
                    <a:pt x="1858" y="2322"/>
                  </a:lnTo>
                  <a:lnTo>
                    <a:pt x="2489" y="2322"/>
                  </a:ln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8"/>
            <p:cNvSpPr/>
            <p:nvPr/>
          </p:nvSpPr>
          <p:spPr>
            <a:xfrm>
              <a:off x="1404925" y="4411375"/>
              <a:ext cx="121475" cy="132500"/>
            </a:xfrm>
            <a:custGeom>
              <a:avLst/>
              <a:gdLst/>
              <a:ahLst/>
              <a:cxnLst/>
              <a:rect l="l" t="t" r="r" b="b"/>
              <a:pathLst>
                <a:path w="4859" h="5300" extrusionOk="0">
                  <a:moveTo>
                    <a:pt x="131" y="1"/>
                  </a:moveTo>
                  <a:lnTo>
                    <a:pt x="131" y="1"/>
                  </a:lnTo>
                  <a:cubicBezTo>
                    <a:pt x="167" y="84"/>
                    <a:pt x="179" y="144"/>
                    <a:pt x="179" y="215"/>
                  </a:cubicBezTo>
                  <a:cubicBezTo>
                    <a:pt x="167" y="346"/>
                    <a:pt x="108" y="453"/>
                    <a:pt x="1" y="513"/>
                  </a:cubicBezTo>
                  <a:lnTo>
                    <a:pt x="4596" y="5299"/>
                  </a:lnTo>
                  <a:lnTo>
                    <a:pt x="4858" y="4918"/>
                  </a:lnTo>
                  <a:lnTo>
                    <a:pt x="13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8"/>
            <p:cNvSpPr/>
            <p:nvPr/>
          </p:nvSpPr>
          <p:spPr>
            <a:xfrm>
              <a:off x="1219200" y="4222975"/>
              <a:ext cx="181275" cy="185450"/>
            </a:xfrm>
            <a:custGeom>
              <a:avLst/>
              <a:gdLst/>
              <a:ahLst/>
              <a:cxnLst/>
              <a:rect l="l" t="t" r="r" b="b"/>
              <a:pathLst>
                <a:path w="7251" h="7418" extrusionOk="0">
                  <a:moveTo>
                    <a:pt x="333" y="0"/>
                  </a:moveTo>
                  <a:cubicBezTo>
                    <a:pt x="238" y="119"/>
                    <a:pt x="131" y="215"/>
                    <a:pt x="0" y="298"/>
                  </a:cubicBezTo>
                  <a:lnTo>
                    <a:pt x="6846" y="7418"/>
                  </a:lnTo>
                  <a:lnTo>
                    <a:pt x="6929" y="7394"/>
                  </a:lnTo>
                  <a:cubicBezTo>
                    <a:pt x="6965" y="7358"/>
                    <a:pt x="7013" y="7335"/>
                    <a:pt x="7072" y="7299"/>
                  </a:cubicBezTo>
                  <a:lnTo>
                    <a:pt x="7251" y="7204"/>
                  </a:ln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8"/>
            <p:cNvSpPr/>
            <p:nvPr/>
          </p:nvSpPr>
          <p:spPr>
            <a:xfrm>
              <a:off x="1770450" y="4228325"/>
              <a:ext cx="568850" cy="372400"/>
            </a:xfrm>
            <a:custGeom>
              <a:avLst/>
              <a:gdLst/>
              <a:ahLst/>
              <a:cxnLst/>
              <a:rect l="l" t="t" r="r" b="b"/>
              <a:pathLst>
                <a:path w="22754" h="14896" extrusionOk="0">
                  <a:moveTo>
                    <a:pt x="22301" y="1"/>
                  </a:moveTo>
                  <a:lnTo>
                    <a:pt x="13764" y="5704"/>
                  </a:lnTo>
                  <a:lnTo>
                    <a:pt x="13335" y="5989"/>
                  </a:lnTo>
                  <a:lnTo>
                    <a:pt x="12538" y="6525"/>
                  </a:lnTo>
                  <a:lnTo>
                    <a:pt x="12538" y="6573"/>
                  </a:lnTo>
                  <a:cubicBezTo>
                    <a:pt x="12527" y="6795"/>
                    <a:pt x="12350" y="6944"/>
                    <a:pt x="12143" y="6944"/>
                  </a:cubicBezTo>
                  <a:cubicBezTo>
                    <a:pt x="12128" y="6944"/>
                    <a:pt x="12112" y="6944"/>
                    <a:pt x="12097" y="6942"/>
                  </a:cubicBezTo>
                  <a:cubicBezTo>
                    <a:pt x="12050" y="6942"/>
                    <a:pt x="12002" y="6930"/>
                    <a:pt x="11978" y="6906"/>
                  </a:cubicBezTo>
                  <a:lnTo>
                    <a:pt x="7561" y="9859"/>
                  </a:lnTo>
                  <a:cubicBezTo>
                    <a:pt x="7517" y="10045"/>
                    <a:pt x="7352" y="10171"/>
                    <a:pt x="7158" y="10171"/>
                  </a:cubicBezTo>
                  <a:cubicBezTo>
                    <a:pt x="7142" y="10171"/>
                    <a:pt x="7125" y="10170"/>
                    <a:pt x="7108" y="10169"/>
                  </a:cubicBezTo>
                  <a:lnTo>
                    <a:pt x="7085" y="10169"/>
                  </a:lnTo>
                  <a:lnTo>
                    <a:pt x="6882" y="10300"/>
                  </a:lnTo>
                  <a:lnTo>
                    <a:pt x="0" y="14895"/>
                  </a:lnTo>
                  <a:lnTo>
                    <a:pt x="798" y="14895"/>
                  </a:lnTo>
                  <a:lnTo>
                    <a:pt x="7120" y="10669"/>
                  </a:lnTo>
                  <a:lnTo>
                    <a:pt x="7501" y="10419"/>
                  </a:lnTo>
                  <a:lnTo>
                    <a:pt x="13788" y="6228"/>
                  </a:lnTo>
                  <a:lnTo>
                    <a:pt x="14228" y="5942"/>
                  </a:lnTo>
                  <a:lnTo>
                    <a:pt x="22229" y="596"/>
                  </a:lnTo>
                  <a:lnTo>
                    <a:pt x="22646" y="310"/>
                  </a:lnTo>
                  <a:cubicBezTo>
                    <a:pt x="22718" y="274"/>
                    <a:pt x="22753" y="203"/>
                    <a:pt x="22753" y="108"/>
                  </a:cubicBezTo>
                  <a:lnTo>
                    <a:pt x="22610" y="108"/>
                  </a:lnTo>
                  <a:cubicBezTo>
                    <a:pt x="22503" y="96"/>
                    <a:pt x="22396" y="60"/>
                    <a:pt x="2230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8"/>
            <p:cNvSpPr/>
            <p:nvPr/>
          </p:nvSpPr>
          <p:spPr>
            <a:xfrm>
              <a:off x="1757350" y="4183475"/>
              <a:ext cx="13125" cy="6775"/>
            </a:xfrm>
            <a:custGeom>
              <a:avLst/>
              <a:gdLst/>
              <a:ahLst/>
              <a:cxnLst/>
              <a:rect l="l" t="t" r="r" b="b"/>
              <a:pathLst>
                <a:path w="525" h="271" extrusionOk="0">
                  <a:moveTo>
                    <a:pt x="279" y="1"/>
                  </a:moveTo>
                  <a:cubicBezTo>
                    <a:pt x="207" y="1"/>
                    <a:pt x="134" y="35"/>
                    <a:pt x="96" y="104"/>
                  </a:cubicBezTo>
                  <a:lnTo>
                    <a:pt x="1" y="271"/>
                  </a:lnTo>
                  <a:cubicBezTo>
                    <a:pt x="80" y="226"/>
                    <a:pt x="153" y="202"/>
                    <a:pt x="229" y="202"/>
                  </a:cubicBezTo>
                  <a:cubicBezTo>
                    <a:pt x="255" y="202"/>
                    <a:pt x="282" y="205"/>
                    <a:pt x="310" y="211"/>
                  </a:cubicBezTo>
                  <a:cubicBezTo>
                    <a:pt x="382" y="211"/>
                    <a:pt x="441" y="235"/>
                    <a:pt x="501" y="247"/>
                  </a:cubicBezTo>
                  <a:cubicBezTo>
                    <a:pt x="524" y="163"/>
                    <a:pt x="489" y="68"/>
                    <a:pt x="417" y="33"/>
                  </a:cubicBezTo>
                  <a:lnTo>
                    <a:pt x="393" y="33"/>
                  </a:lnTo>
                  <a:cubicBezTo>
                    <a:pt x="359" y="11"/>
                    <a:pt x="319" y="1"/>
                    <a:pt x="2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8"/>
            <p:cNvSpPr/>
            <p:nvPr/>
          </p:nvSpPr>
          <p:spPr>
            <a:xfrm>
              <a:off x="1482325" y="4218800"/>
              <a:ext cx="269100" cy="382525"/>
            </a:xfrm>
            <a:custGeom>
              <a:avLst/>
              <a:gdLst/>
              <a:ahLst/>
              <a:cxnLst/>
              <a:rect l="l" t="t" r="r" b="b"/>
              <a:pathLst>
                <a:path w="10764" h="15301" extrusionOk="0">
                  <a:moveTo>
                    <a:pt x="10751" y="1"/>
                  </a:moveTo>
                  <a:lnTo>
                    <a:pt x="9906" y="477"/>
                  </a:lnTo>
                  <a:lnTo>
                    <a:pt x="1774" y="12633"/>
                  </a:lnTo>
                  <a:lnTo>
                    <a:pt x="1524" y="13026"/>
                  </a:lnTo>
                  <a:lnTo>
                    <a:pt x="0" y="15300"/>
                  </a:lnTo>
                  <a:lnTo>
                    <a:pt x="536" y="15300"/>
                  </a:lnTo>
                  <a:lnTo>
                    <a:pt x="1834" y="13359"/>
                  </a:lnTo>
                  <a:lnTo>
                    <a:pt x="2084" y="12967"/>
                  </a:lnTo>
                  <a:lnTo>
                    <a:pt x="10763" y="13"/>
                  </a:lnTo>
                  <a:lnTo>
                    <a:pt x="107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8"/>
            <p:cNvSpPr/>
            <p:nvPr/>
          </p:nvSpPr>
          <p:spPr>
            <a:xfrm>
              <a:off x="1045650" y="4224750"/>
              <a:ext cx="149150" cy="194700"/>
            </a:xfrm>
            <a:custGeom>
              <a:avLst/>
              <a:gdLst/>
              <a:ahLst/>
              <a:cxnLst/>
              <a:rect l="l" t="t" r="r" b="b"/>
              <a:pathLst>
                <a:path w="5966" h="7788" extrusionOk="0">
                  <a:moveTo>
                    <a:pt x="5668" y="1"/>
                  </a:moveTo>
                  <a:lnTo>
                    <a:pt x="5597" y="48"/>
                  </a:lnTo>
                  <a:lnTo>
                    <a:pt x="1" y="7216"/>
                  </a:lnTo>
                  <a:lnTo>
                    <a:pt x="120" y="7787"/>
                  </a:lnTo>
                  <a:lnTo>
                    <a:pt x="5966" y="263"/>
                  </a:lnTo>
                  <a:cubicBezTo>
                    <a:pt x="5859" y="203"/>
                    <a:pt x="5739" y="108"/>
                    <a:pt x="566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8"/>
            <p:cNvSpPr/>
            <p:nvPr/>
          </p:nvSpPr>
          <p:spPr>
            <a:xfrm>
              <a:off x="892950" y="4416450"/>
              <a:ext cx="147075" cy="184575"/>
            </a:xfrm>
            <a:custGeom>
              <a:avLst/>
              <a:gdLst/>
              <a:ahLst/>
              <a:cxnLst/>
              <a:rect l="l" t="t" r="r" b="b"/>
              <a:pathLst>
                <a:path w="5883" h="7383" extrusionOk="0">
                  <a:moveTo>
                    <a:pt x="5751" y="0"/>
                  </a:moveTo>
                  <a:lnTo>
                    <a:pt x="1" y="7382"/>
                  </a:lnTo>
                  <a:lnTo>
                    <a:pt x="572" y="7382"/>
                  </a:lnTo>
                  <a:lnTo>
                    <a:pt x="5882" y="560"/>
                  </a:lnTo>
                  <a:lnTo>
                    <a:pt x="57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8"/>
            <p:cNvSpPr/>
            <p:nvPr/>
          </p:nvSpPr>
          <p:spPr>
            <a:xfrm>
              <a:off x="1395700" y="4211350"/>
              <a:ext cx="354825" cy="200650"/>
            </a:xfrm>
            <a:custGeom>
              <a:avLst/>
              <a:gdLst/>
              <a:ahLst/>
              <a:cxnLst/>
              <a:rect l="l" t="t" r="r" b="b"/>
              <a:pathLst>
                <a:path w="14193" h="8026" extrusionOk="0">
                  <a:moveTo>
                    <a:pt x="13835" y="1"/>
                  </a:moveTo>
                  <a:lnTo>
                    <a:pt x="179" y="7692"/>
                  </a:lnTo>
                  <a:lnTo>
                    <a:pt x="0" y="7788"/>
                  </a:lnTo>
                  <a:cubicBezTo>
                    <a:pt x="44" y="7770"/>
                    <a:pt x="81" y="7759"/>
                    <a:pt x="121" y="7759"/>
                  </a:cubicBezTo>
                  <a:cubicBezTo>
                    <a:pt x="136" y="7759"/>
                    <a:pt x="151" y="7761"/>
                    <a:pt x="167" y="7764"/>
                  </a:cubicBezTo>
                  <a:cubicBezTo>
                    <a:pt x="322" y="7788"/>
                    <a:pt x="441" y="7871"/>
                    <a:pt x="500" y="8026"/>
                  </a:cubicBezTo>
                  <a:lnTo>
                    <a:pt x="13359" y="787"/>
                  </a:lnTo>
                  <a:lnTo>
                    <a:pt x="14193" y="311"/>
                  </a:lnTo>
                  <a:cubicBezTo>
                    <a:pt x="14109" y="227"/>
                    <a:pt x="14050" y="120"/>
                    <a:pt x="1401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8"/>
            <p:cNvSpPr/>
            <p:nvPr/>
          </p:nvSpPr>
          <p:spPr>
            <a:xfrm>
              <a:off x="1092100" y="4407825"/>
              <a:ext cx="300350" cy="178900"/>
            </a:xfrm>
            <a:custGeom>
              <a:avLst/>
              <a:gdLst/>
              <a:ahLst/>
              <a:cxnLst/>
              <a:rect l="l" t="t" r="r" b="b"/>
              <a:pathLst>
                <a:path w="12014" h="7156" extrusionOk="0">
                  <a:moveTo>
                    <a:pt x="12013" y="0"/>
                  </a:moveTo>
                  <a:lnTo>
                    <a:pt x="11930" y="48"/>
                  </a:lnTo>
                  <a:lnTo>
                    <a:pt x="0" y="6751"/>
                  </a:lnTo>
                  <a:cubicBezTo>
                    <a:pt x="107" y="6858"/>
                    <a:pt x="179" y="7013"/>
                    <a:pt x="191" y="7156"/>
                  </a:cubicBezTo>
                  <a:lnTo>
                    <a:pt x="4941" y="4489"/>
                  </a:lnTo>
                  <a:cubicBezTo>
                    <a:pt x="4917" y="4429"/>
                    <a:pt x="4905" y="4370"/>
                    <a:pt x="4905" y="4298"/>
                  </a:cubicBezTo>
                  <a:cubicBezTo>
                    <a:pt x="4928" y="4069"/>
                    <a:pt x="5116" y="3928"/>
                    <a:pt x="5332" y="3928"/>
                  </a:cubicBezTo>
                  <a:cubicBezTo>
                    <a:pt x="5340" y="3928"/>
                    <a:pt x="5349" y="3929"/>
                    <a:pt x="5358" y="3929"/>
                  </a:cubicBezTo>
                  <a:cubicBezTo>
                    <a:pt x="5477" y="3941"/>
                    <a:pt x="5584" y="4001"/>
                    <a:pt x="5632" y="4096"/>
                  </a:cubicBezTo>
                  <a:lnTo>
                    <a:pt x="11930" y="548"/>
                  </a:lnTo>
                  <a:cubicBezTo>
                    <a:pt x="11871" y="476"/>
                    <a:pt x="11859" y="369"/>
                    <a:pt x="11859" y="262"/>
                  </a:cubicBezTo>
                  <a:cubicBezTo>
                    <a:pt x="11871" y="167"/>
                    <a:pt x="11918" y="72"/>
                    <a:pt x="1201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8"/>
            <p:cNvSpPr/>
            <p:nvPr/>
          </p:nvSpPr>
          <p:spPr>
            <a:xfrm>
              <a:off x="1231100" y="4199750"/>
              <a:ext cx="516150" cy="14325"/>
            </a:xfrm>
            <a:custGeom>
              <a:avLst/>
              <a:gdLst/>
              <a:ahLst/>
              <a:cxnLst/>
              <a:rect l="l" t="t" r="r" b="b"/>
              <a:pathLst>
                <a:path w="20646" h="573" extrusionOk="0">
                  <a:moveTo>
                    <a:pt x="20646" y="1"/>
                  </a:moveTo>
                  <a:lnTo>
                    <a:pt x="0" y="120"/>
                  </a:lnTo>
                  <a:cubicBezTo>
                    <a:pt x="36" y="239"/>
                    <a:pt x="48" y="346"/>
                    <a:pt x="36" y="465"/>
                  </a:cubicBezTo>
                  <a:cubicBezTo>
                    <a:pt x="36" y="489"/>
                    <a:pt x="24" y="536"/>
                    <a:pt x="24" y="572"/>
                  </a:cubicBezTo>
                  <a:lnTo>
                    <a:pt x="20443" y="453"/>
                  </a:lnTo>
                  <a:lnTo>
                    <a:pt x="20622" y="453"/>
                  </a:lnTo>
                  <a:cubicBezTo>
                    <a:pt x="20598" y="370"/>
                    <a:pt x="20586" y="286"/>
                    <a:pt x="20598" y="191"/>
                  </a:cubicBezTo>
                  <a:cubicBezTo>
                    <a:pt x="20598" y="120"/>
                    <a:pt x="20634" y="60"/>
                    <a:pt x="2064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8"/>
            <p:cNvSpPr/>
            <p:nvPr/>
          </p:nvSpPr>
          <p:spPr>
            <a:xfrm>
              <a:off x="889375" y="3382100"/>
              <a:ext cx="866225" cy="816200"/>
            </a:xfrm>
            <a:custGeom>
              <a:avLst/>
              <a:gdLst/>
              <a:ahLst/>
              <a:cxnLst/>
              <a:rect l="l" t="t" r="r" b="b"/>
              <a:pathLst>
                <a:path w="34649" h="32648" extrusionOk="0">
                  <a:moveTo>
                    <a:pt x="1" y="0"/>
                  </a:moveTo>
                  <a:lnTo>
                    <a:pt x="1" y="607"/>
                  </a:lnTo>
                  <a:lnTo>
                    <a:pt x="34327" y="32647"/>
                  </a:lnTo>
                  <a:cubicBezTo>
                    <a:pt x="34410" y="32516"/>
                    <a:pt x="34505" y="32397"/>
                    <a:pt x="34648" y="3233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8"/>
            <p:cNvSpPr/>
            <p:nvPr/>
          </p:nvSpPr>
          <p:spPr>
            <a:xfrm>
              <a:off x="953675" y="3873825"/>
              <a:ext cx="242625" cy="319700"/>
            </a:xfrm>
            <a:custGeom>
              <a:avLst/>
              <a:gdLst/>
              <a:ahLst/>
              <a:cxnLst/>
              <a:rect l="l" t="t" r="r" b="b"/>
              <a:pathLst>
                <a:path w="9705" h="12788" extrusionOk="0">
                  <a:moveTo>
                    <a:pt x="358" y="0"/>
                  </a:moveTo>
                  <a:cubicBezTo>
                    <a:pt x="251" y="107"/>
                    <a:pt x="132" y="191"/>
                    <a:pt x="1" y="274"/>
                  </a:cubicBezTo>
                  <a:lnTo>
                    <a:pt x="9347" y="12788"/>
                  </a:lnTo>
                  <a:cubicBezTo>
                    <a:pt x="9430" y="12669"/>
                    <a:pt x="9549" y="12573"/>
                    <a:pt x="9704" y="12514"/>
                  </a:cubicBezTo>
                  <a:lnTo>
                    <a:pt x="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8"/>
            <p:cNvSpPr/>
            <p:nvPr/>
          </p:nvSpPr>
          <p:spPr>
            <a:xfrm>
              <a:off x="1015000" y="4311375"/>
              <a:ext cx="67875" cy="261950"/>
            </a:xfrm>
            <a:custGeom>
              <a:avLst/>
              <a:gdLst/>
              <a:ahLst/>
              <a:cxnLst/>
              <a:rect l="l" t="t" r="r" b="b"/>
              <a:pathLst>
                <a:path w="2715" h="10478" extrusionOk="0">
                  <a:moveTo>
                    <a:pt x="405" y="0"/>
                  </a:moveTo>
                  <a:lnTo>
                    <a:pt x="0" y="227"/>
                  </a:lnTo>
                  <a:lnTo>
                    <a:pt x="893" y="4215"/>
                  </a:lnTo>
                  <a:lnTo>
                    <a:pt x="1012" y="4775"/>
                  </a:lnTo>
                  <a:lnTo>
                    <a:pt x="2263" y="10478"/>
                  </a:lnTo>
                  <a:cubicBezTo>
                    <a:pt x="2355" y="10432"/>
                    <a:pt x="2447" y="10414"/>
                    <a:pt x="2545" y="10414"/>
                  </a:cubicBezTo>
                  <a:cubicBezTo>
                    <a:pt x="2573" y="10414"/>
                    <a:pt x="2602" y="10416"/>
                    <a:pt x="2632" y="10418"/>
                  </a:cubicBezTo>
                  <a:cubicBezTo>
                    <a:pt x="2667" y="10418"/>
                    <a:pt x="2679" y="10430"/>
                    <a:pt x="2715" y="10430"/>
                  </a:cubicBezTo>
                  <a:lnTo>
                    <a:pt x="1358" y="4322"/>
                  </a:lnTo>
                  <a:lnTo>
                    <a:pt x="1239" y="3751"/>
                  </a:lnTo>
                  <a:lnTo>
                    <a:pt x="40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8"/>
            <p:cNvSpPr/>
            <p:nvPr/>
          </p:nvSpPr>
          <p:spPr>
            <a:xfrm>
              <a:off x="1011725" y="4302450"/>
              <a:ext cx="2100" cy="2700"/>
            </a:xfrm>
            <a:custGeom>
              <a:avLst/>
              <a:gdLst/>
              <a:ahLst/>
              <a:cxnLst/>
              <a:rect l="l" t="t" r="r" b="b"/>
              <a:pathLst>
                <a:path w="84" h="108" extrusionOk="0">
                  <a:moveTo>
                    <a:pt x="0" y="0"/>
                  </a:moveTo>
                  <a:lnTo>
                    <a:pt x="24" y="107"/>
                  </a:lnTo>
                  <a:lnTo>
                    <a:pt x="84" y="72"/>
                  </a:lnTo>
                  <a:cubicBezTo>
                    <a:pt x="48" y="60"/>
                    <a:pt x="12" y="36"/>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8"/>
            <p:cNvSpPr/>
            <p:nvPr/>
          </p:nvSpPr>
          <p:spPr>
            <a:xfrm>
              <a:off x="919450" y="3886925"/>
              <a:ext cx="99725" cy="406625"/>
            </a:xfrm>
            <a:custGeom>
              <a:avLst/>
              <a:gdLst/>
              <a:ahLst/>
              <a:cxnLst/>
              <a:rect l="l" t="t" r="r" b="b"/>
              <a:pathLst>
                <a:path w="3989" h="16265" extrusionOk="0">
                  <a:moveTo>
                    <a:pt x="12" y="0"/>
                  </a:moveTo>
                  <a:cubicBezTo>
                    <a:pt x="0" y="24"/>
                    <a:pt x="0" y="72"/>
                    <a:pt x="12" y="107"/>
                  </a:cubicBezTo>
                  <a:lnTo>
                    <a:pt x="3596" y="16264"/>
                  </a:lnTo>
                  <a:cubicBezTo>
                    <a:pt x="3644" y="16074"/>
                    <a:pt x="3810" y="15955"/>
                    <a:pt x="3989" y="15955"/>
                  </a:cubicBezTo>
                  <a:lnTo>
                    <a:pt x="441" y="12"/>
                  </a:lnTo>
                  <a:lnTo>
                    <a:pt x="167" y="12"/>
                  </a:lnTo>
                  <a:cubicBezTo>
                    <a:pt x="119" y="12"/>
                    <a:pt x="60"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8"/>
            <p:cNvSpPr/>
            <p:nvPr/>
          </p:nvSpPr>
          <p:spPr>
            <a:xfrm>
              <a:off x="889075" y="4214625"/>
              <a:ext cx="298000" cy="168500"/>
            </a:xfrm>
            <a:custGeom>
              <a:avLst/>
              <a:gdLst/>
              <a:ahLst/>
              <a:cxnLst/>
              <a:rect l="l" t="t" r="r" b="b"/>
              <a:pathLst>
                <a:path w="11920" h="6740" extrusionOk="0">
                  <a:moveTo>
                    <a:pt x="11717" y="1"/>
                  </a:moveTo>
                  <a:lnTo>
                    <a:pt x="5621" y="3251"/>
                  </a:lnTo>
                  <a:lnTo>
                    <a:pt x="5621" y="3287"/>
                  </a:lnTo>
                  <a:cubicBezTo>
                    <a:pt x="5586" y="3506"/>
                    <a:pt x="5407" y="3669"/>
                    <a:pt x="5191" y="3669"/>
                  </a:cubicBezTo>
                  <a:cubicBezTo>
                    <a:pt x="5183" y="3669"/>
                    <a:pt x="5176" y="3668"/>
                    <a:pt x="5168" y="3668"/>
                  </a:cubicBezTo>
                  <a:cubicBezTo>
                    <a:pt x="5097" y="3668"/>
                    <a:pt x="5037" y="3632"/>
                    <a:pt x="4978" y="3585"/>
                  </a:cubicBezTo>
                  <a:lnTo>
                    <a:pt x="4918" y="3620"/>
                  </a:lnTo>
                  <a:lnTo>
                    <a:pt x="1" y="6240"/>
                  </a:lnTo>
                  <a:lnTo>
                    <a:pt x="1" y="6740"/>
                  </a:lnTo>
                  <a:lnTo>
                    <a:pt x="5025" y="4085"/>
                  </a:lnTo>
                  <a:lnTo>
                    <a:pt x="5418" y="3859"/>
                  </a:lnTo>
                  <a:lnTo>
                    <a:pt x="11836" y="453"/>
                  </a:lnTo>
                  <a:lnTo>
                    <a:pt x="11919" y="406"/>
                  </a:lnTo>
                  <a:cubicBezTo>
                    <a:pt x="11824" y="287"/>
                    <a:pt x="11752" y="156"/>
                    <a:pt x="1171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8"/>
            <p:cNvSpPr/>
            <p:nvPr/>
          </p:nvSpPr>
          <p:spPr>
            <a:xfrm>
              <a:off x="889375" y="3623200"/>
              <a:ext cx="34550" cy="166100"/>
            </a:xfrm>
            <a:custGeom>
              <a:avLst/>
              <a:gdLst/>
              <a:ahLst/>
              <a:cxnLst/>
              <a:rect l="l" t="t" r="r" b="b"/>
              <a:pathLst>
                <a:path w="1382" h="6644" extrusionOk="0">
                  <a:moveTo>
                    <a:pt x="1" y="0"/>
                  </a:moveTo>
                  <a:lnTo>
                    <a:pt x="1" y="2155"/>
                  </a:lnTo>
                  <a:lnTo>
                    <a:pt x="953" y="6644"/>
                  </a:lnTo>
                  <a:cubicBezTo>
                    <a:pt x="1084" y="6608"/>
                    <a:pt x="1227" y="6573"/>
                    <a:pt x="1382" y="6561"/>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8"/>
            <p:cNvSpPr/>
            <p:nvPr/>
          </p:nvSpPr>
          <p:spPr>
            <a:xfrm>
              <a:off x="889075" y="3786975"/>
              <a:ext cx="91725" cy="100275"/>
            </a:xfrm>
            <a:custGeom>
              <a:avLst/>
              <a:gdLst/>
              <a:ahLst/>
              <a:cxnLst/>
              <a:rect l="l" t="t" r="r" b="b"/>
              <a:pathLst>
                <a:path w="3669" h="4011" extrusionOk="0">
                  <a:moveTo>
                    <a:pt x="1573" y="1"/>
                  </a:moveTo>
                  <a:cubicBezTo>
                    <a:pt x="1513" y="1"/>
                    <a:pt x="1454" y="4"/>
                    <a:pt x="1394" y="10"/>
                  </a:cubicBezTo>
                  <a:cubicBezTo>
                    <a:pt x="1239" y="22"/>
                    <a:pt x="1096" y="57"/>
                    <a:pt x="953" y="93"/>
                  </a:cubicBezTo>
                  <a:cubicBezTo>
                    <a:pt x="584" y="212"/>
                    <a:pt x="239" y="450"/>
                    <a:pt x="1" y="748"/>
                  </a:cubicBezTo>
                  <a:lnTo>
                    <a:pt x="1" y="3272"/>
                  </a:lnTo>
                  <a:cubicBezTo>
                    <a:pt x="299" y="3641"/>
                    <a:pt x="739" y="3903"/>
                    <a:pt x="1227" y="3998"/>
                  </a:cubicBezTo>
                  <a:cubicBezTo>
                    <a:pt x="1275" y="4010"/>
                    <a:pt x="1334" y="4010"/>
                    <a:pt x="1370" y="4010"/>
                  </a:cubicBezTo>
                  <a:lnTo>
                    <a:pt x="1680" y="4010"/>
                  </a:lnTo>
                  <a:cubicBezTo>
                    <a:pt x="2001" y="3998"/>
                    <a:pt x="2311" y="3891"/>
                    <a:pt x="2585" y="3748"/>
                  </a:cubicBezTo>
                  <a:cubicBezTo>
                    <a:pt x="2716" y="3665"/>
                    <a:pt x="2835" y="3581"/>
                    <a:pt x="2942" y="3474"/>
                  </a:cubicBezTo>
                  <a:cubicBezTo>
                    <a:pt x="3287" y="3153"/>
                    <a:pt x="3525" y="2700"/>
                    <a:pt x="3561" y="2200"/>
                  </a:cubicBezTo>
                  <a:cubicBezTo>
                    <a:pt x="3668" y="1093"/>
                    <a:pt x="2847" y="117"/>
                    <a:pt x="1751" y="10"/>
                  </a:cubicBezTo>
                  <a:cubicBezTo>
                    <a:pt x="1692" y="4"/>
                    <a:pt x="1632" y="1"/>
                    <a:pt x="157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8"/>
            <p:cNvSpPr/>
            <p:nvPr/>
          </p:nvSpPr>
          <p:spPr>
            <a:xfrm>
              <a:off x="3670975" y="4475375"/>
              <a:ext cx="17900" cy="18025"/>
            </a:xfrm>
            <a:custGeom>
              <a:avLst/>
              <a:gdLst/>
              <a:ahLst/>
              <a:cxnLst/>
              <a:rect l="l" t="t" r="r" b="b"/>
              <a:pathLst>
                <a:path w="716" h="721" extrusionOk="0">
                  <a:moveTo>
                    <a:pt x="358" y="0"/>
                  </a:moveTo>
                  <a:cubicBezTo>
                    <a:pt x="177" y="0"/>
                    <a:pt x="12" y="129"/>
                    <a:pt x="1" y="334"/>
                  </a:cubicBezTo>
                  <a:cubicBezTo>
                    <a:pt x="1" y="394"/>
                    <a:pt x="1" y="441"/>
                    <a:pt x="25" y="501"/>
                  </a:cubicBezTo>
                  <a:cubicBezTo>
                    <a:pt x="72" y="620"/>
                    <a:pt x="179" y="715"/>
                    <a:pt x="322" y="715"/>
                  </a:cubicBezTo>
                  <a:cubicBezTo>
                    <a:pt x="341" y="719"/>
                    <a:pt x="359" y="720"/>
                    <a:pt x="377" y="720"/>
                  </a:cubicBezTo>
                  <a:cubicBezTo>
                    <a:pt x="546" y="720"/>
                    <a:pt x="694" y="576"/>
                    <a:pt x="715" y="394"/>
                  </a:cubicBezTo>
                  <a:cubicBezTo>
                    <a:pt x="715" y="322"/>
                    <a:pt x="691" y="239"/>
                    <a:pt x="668" y="179"/>
                  </a:cubicBezTo>
                  <a:cubicBezTo>
                    <a:pt x="608" y="96"/>
                    <a:pt x="513" y="25"/>
                    <a:pt x="382" y="1"/>
                  </a:cubicBezTo>
                  <a:cubicBezTo>
                    <a:pt x="374" y="0"/>
                    <a:pt x="366" y="0"/>
                    <a:pt x="35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8"/>
            <p:cNvSpPr/>
            <p:nvPr/>
          </p:nvSpPr>
          <p:spPr>
            <a:xfrm>
              <a:off x="2319625" y="4195250"/>
              <a:ext cx="36625" cy="35925"/>
            </a:xfrm>
            <a:custGeom>
              <a:avLst/>
              <a:gdLst/>
              <a:ahLst/>
              <a:cxnLst/>
              <a:rect l="l" t="t" r="r" b="b"/>
              <a:pathLst>
                <a:path w="1465" h="1437" extrusionOk="0">
                  <a:moveTo>
                    <a:pt x="741" y="1"/>
                  </a:moveTo>
                  <a:cubicBezTo>
                    <a:pt x="356" y="1"/>
                    <a:pt x="35" y="290"/>
                    <a:pt x="12" y="657"/>
                  </a:cubicBezTo>
                  <a:cubicBezTo>
                    <a:pt x="0" y="943"/>
                    <a:pt x="131" y="1193"/>
                    <a:pt x="346" y="1324"/>
                  </a:cubicBezTo>
                  <a:cubicBezTo>
                    <a:pt x="441" y="1383"/>
                    <a:pt x="548" y="1431"/>
                    <a:pt x="667" y="1431"/>
                  </a:cubicBezTo>
                  <a:cubicBezTo>
                    <a:pt x="683" y="1435"/>
                    <a:pt x="698" y="1436"/>
                    <a:pt x="711" y="1436"/>
                  </a:cubicBezTo>
                  <a:cubicBezTo>
                    <a:pt x="739" y="1436"/>
                    <a:pt x="762" y="1431"/>
                    <a:pt x="786" y="1431"/>
                  </a:cubicBezTo>
                  <a:cubicBezTo>
                    <a:pt x="1132" y="1383"/>
                    <a:pt x="1405" y="1133"/>
                    <a:pt x="1441" y="776"/>
                  </a:cubicBezTo>
                  <a:cubicBezTo>
                    <a:pt x="1465" y="371"/>
                    <a:pt x="1167" y="38"/>
                    <a:pt x="786" y="2"/>
                  </a:cubicBezTo>
                  <a:cubicBezTo>
                    <a:pt x="771" y="1"/>
                    <a:pt x="756" y="1"/>
                    <a:pt x="74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
            <p:cNvSpPr/>
            <p:nvPr/>
          </p:nvSpPr>
          <p:spPr>
            <a:xfrm>
              <a:off x="1181675" y="4184500"/>
              <a:ext cx="50625" cy="49950"/>
            </a:xfrm>
            <a:custGeom>
              <a:avLst/>
              <a:gdLst/>
              <a:ahLst/>
              <a:cxnLst/>
              <a:rect l="l" t="t" r="r" b="b"/>
              <a:pathLst>
                <a:path w="2025" h="1998" extrusionOk="0">
                  <a:moveTo>
                    <a:pt x="1021" y="0"/>
                  </a:moveTo>
                  <a:cubicBezTo>
                    <a:pt x="872" y="0"/>
                    <a:pt x="724" y="27"/>
                    <a:pt x="584" y="87"/>
                  </a:cubicBezTo>
                  <a:cubicBezTo>
                    <a:pt x="429" y="134"/>
                    <a:pt x="310" y="242"/>
                    <a:pt x="227" y="361"/>
                  </a:cubicBezTo>
                  <a:cubicBezTo>
                    <a:pt x="108" y="503"/>
                    <a:pt x="37" y="706"/>
                    <a:pt x="13" y="908"/>
                  </a:cubicBezTo>
                  <a:cubicBezTo>
                    <a:pt x="1" y="1015"/>
                    <a:pt x="13" y="1123"/>
                    <a:pt x="37" y="1218"/>
                  </a:cubicBezTo>
                  <a:cubicBezTo>
                    <a:pt x="60" y="1373"/>
                    <a:pt x="132" y="1504"/>
                    <a:pt x="227" y="1623"/>
                  </a:cubicBezTo>
                  <a:cubicBezTo>
                    <a:pt x="310" y="1730"/>
                    <a:pt x="418" y="1813"/>
                    <a:pt x="537" y="1896"/>
                  </a:cubicBezTo>
                  <a:cubicBezTo>
                    <a:pt x="656" y="1956"/>
                    <a:pt x="787" y="1992"/>
                    <a:pt x="930" y="1992"/>
                  </a:cubicBezTo>
                  <a:cubicBezTo>
                    <a:pt x="964" y="1996"/>
                    <a:pt x="998" y="1998"/>
                    <a:pt x="1033" y="1998"/>
                  </a:cubicBezTo>
                  <a:cubicBezTo>
                    <a:pt x="1203" y="1998"/>
                    <a:pt x="1372" y="1950"/>
                    <a:pt x="1501" y="1861"/>
                  </a:cubicBezTo>
                  <a:cubicBezTo>
                    <a:pt x="1632" y="1789"/>
                    <a:pt x="1739" y="1682"/>
                    <a:pt x="1834" y="1563"/>
                  </a:cubicBezTo>
                  <a:cubicBezTo>
                    <a:pt x="1906" y="1456"/>
                    <a:pt x="1965" y="1325"/>
                    <a:pt x="2001" y="1194"/>
                  </a:cubicBezTo>
                  <a:cubicBezTo>
                    <a:pt x="2013" y="1158"/>
                    <a:pt x="2013" y="1123"/>
                    <a:pt x="2013" y="1087"/>
                  </a:cubicBezTo>
                  <a:cubicBezTo>
                    <a:pt x="2025" y="968"/>
                    <a:pt x="2013" y="861"/>
                    <a:pt x="1977" y="742"/>
                  </a:cubicBezTo>
                  <a:cubicBezTo>
                    <a:pt x="1882" y="349"/>
                    <a:pt x="1537" y="27"/>
                    <a:pt x="1108" y="3"/>
                  </a:cubicBezTo>
                  <a:cubicBezTo>
                    <a:pt x="1079" y="1"/>
                    <a:pt x="1050" y="0"/>
                    <a:pt x="102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
            <p:cNvSpPr/>
            <p:nvPr/>
          </p:nvSpPr>
          <p:spPr>
            <a:xfrm>
              <a:off x="1061125" y="4571450"/>
              <a:ext cx="36050" cy="28975"/>
            </a:xfrm>
            <a:custGeom>
              <a:avLst/>
              <a:gdLst/>
              <a:ahLst/>
              <a:cxnLst/>
              <a:rect l="l" t="t" r="r" b="b"/>
              <a:pathLst>
                <a:path w="1442" h="1159" extrusionOk="0">
                  <a:moveTo>
                    <a:pt x="720" y="0"/>
                  </a:moveTo>
                  <a:cubicBezTo>
                    <a:pt x="615" y="0"/>
                    <a:pt x="516" y="24"/>
                    <a:pt x="418" y="63"/>
                  </a:cubicBezTo>
                  <a:cubicBezTo>
                    <a:pt x="191" y="170"/>
                    <a:pt x="37" y="373"/>
                    <a:pt x="13" y="646"/>
                  </a:cubicBezTo>
                  <a:cubicBezTo>
                    <a:pt x="1" y="837"/>
                    <a:pt x="60" y="1027"/>
                    <a:pt x="179" y="1158"/>
                  </a:cubicBezTo>
                  <a:lnTo>
                    <a:pt x="1251" y="1158"/>
                  </a:lnTo>
                  <a:cubicBezTo>
                    <a:pt x="1358" y="1063"/>
                    <a:pt x="1418" y="908"/>
                    <a:pt x="1430" y="766"/>
                  </a:cubicBezTo>
                  <a:cubicBezTo>
                    <a:pt x="1441" y="718"/>
                    <a:pt x="1430" y="670"/>
                    <a:pt x="1430" y="611"/>
                  </a:cubicBezTo>
                  <a:cubicBezTo>
                    <a:pt x="1418" y="468"/>
                    <a:pt x="1346" y="313"/>
                    <a:pt x="1239" y="206"/>
                  </a:cubicBezTo>
                  <a:cubicBezTo>
                    <a:pt x="1132" y="111"/>
                    <a:pt x="1013" y="51"/>
                    <a:pt x="870" y="15"/>
                  </a:cubicBezTo>
                  <a:cubicBezTo>
                    <a:pt x="834" y="15"/>
                    <a:pt x="822" y="4"/>
                    <a:pt x="787" y="4"/>
                  </a:cubicBezTo>
                  <a:cubicBezTo>
                    <a:pt x="764" y="1"/>
                    <a:pt x="742" y="0"/>
                    <a:pt x="72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8"/>
            <p:cNvSpPr/>
            <p:nvPr/>
          </p:nvSpPr>
          <p:spPr>
            <a:xfrm>
              <a:off x="1745750" y="4188500"/>
              <a:ext cx="36925" cy="35975"/>
            </a:xfrm>
            <a:custGeom>
              <a:avLst/>
              <a:gdLst/>
              <a:ahLst/>
              <a:cxnLst/>
              <a:rect l="l" t="t" r="r" b="b"/>
              <a:pathLst>
                <a:path w="1477" h="1439" extrusionOk="0">
                  <a:moveTo>
                    <a:pt x="720" y="1"/>
                  </a:moveTo>
                  <a:cubicBezTo>
                    <a:pt x="643" y="1"/>
                    <a:pt x="566" y="20"/>
                    <a:pt x="488" y="46"/>
                  </a:cubicBezTo>
                  <a:cubicBezTo>
                    <a:pt x="465" y="70"/>
                    <a:pt x="441" y="70"/>
                    <a:pt x="417" y="82"/>
                  </a:cubicBezTo>
                  <a:cubicBezTo>
                    <a:pt x="286" y="153"/>
                    <a:pt x="167" y="260"/>
                    <a:pt x="107" y="391"/>
                  </a:cubicBezTo>
                  <a:cubicBezTo>
                    <a:pt x="84" y="403"/>
                    <a:pt x="84" y="439"/>
                    <a:pt x="72" y="451"/>
                  </a:cubicBezTo>
                  <a:cubicBezTo>
                    <a:pt x="48" y="510"/>
                    <a:pt x="24" y="582"/>
                    <a:pt x="24" y="641"/>
                  </a:cubicBezTo>
                  <a:cubicBezTo>
                    <a:pt x="0" y="736"/>
                    <a:pt x="0" y="820"/>
                    <a:pt x="36" y="903"/>
                  </a:cubicBezTo>
                  <a:cubicBezTo>
                    <a:pt x="60" y="1022"/>
                    <a:pt x="119" y="1117"/>
                    <a:pt x="214" y="1213"/>
                  </a:cubicBezTo>
                  <a:lnTo>
                    <a:pt x="226" y="1225"/>
                  </a:lnTo>
                  <a:cubicBezTo>
                    <a:pt x="345" y="1344"/>
                    <a:pt x="488" y="1415"/>
                    <a:pt x="667" y="1439"/>
                  </a:cubicBezTo>
                  <a:cubicBezTo>
                    <a:pt x="762" y="1439"/>
                    <a:pt x="846" y="1439"/>
                    <a:pt x="941" y="1403"/>
                  </a:cubicBezTo>
                  <a:cubicBezTo>
                    <a:pt x="1084" y="1356"/>
                    <a:pt x="1227" y="1272"/>
                    <a:pt x="1310" y="1153"/>
                  </a:cubicBezTo>
                  <a:cubicBezTo>
                    <a:pt x="1381" y="1046"/>
                    <a:pt x="1441" y="927"/>
                    <a:pt x="1441" y="784"/>
                  </a:cubicBezTo>
                  <a:cubicBezTo>
                    <a:pt x="1477" y="451"/>
                    <a:pt x="1274" y="165"/>
                    <a:pt x="1000" y="46"/>
                  </a:cubicBezTo>
                  <a:cubicBezTo>
                    <a:pt x="941" y="22"/>
                    <a:pt x="869" y="10"/>
                    <a:pt x="810" y="10"/>
                  </a:cubicBezTo>
                  <a:cubicBezTo>
                    <a:pt x="780" y="3"/>
                    <a:pt x="750" y="1"/>
                    <a:pt x="7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8"/>
            <p:cNvSpPr/>
            <p:nvPr/>
          </p:nvSpPr>
          <p:spPr>
            <a:xfrm>
              <a:off x="3568600" y="4511575"/>
              <a:ext cx="36025" cy="35350"/>
            </a:xfrm>
            <a:custGeom>
              <a:avLst/>
              <a:gdLst/>
              <a:ahLst/>
              <a:cxnLst/>
              <a:rect l="l" t="t" r="r" b="b"/>
              <a:pathLst>
                <a:path w="1441" h="1414" extrusionOk="0">
                  <a:moveTo>
                    <a:pt x="703" y="0"/>
                  </a:moveTo>
                  <a:cubicBezTo>
                    <a:pt x="544" y="0"/>
                    <a:pt x="394" y="58"/>
                    <a:pt x="262" y="160"/>
                  </a:cubicBezTo>
                  <a:cubicBezTo>
                    <a:pt x="143" y="255"/>
                    <a:pt x="71" y="386"/>
                    <a:pt x="24" y="553"/>
                  </a:cubicBezTo>
                  <a:cubicBezTo>
                    <a:pt x="12" y="577"/>
                    <a:pt x="12" y="624"/>
                    <a:pt x="12" y="660"/>
                  </a:cubicBezTo>
                  <a:cubicBezTo>
                    <a:pt x="0" y="839"/>
                    <a:pt x="48" y="994"/>
                    <a:pt x="143" y="1136"/>
                  </a:cubicBezTo>
                  <a:cubicBezTo>
                    <a:pt x="250" y="1267"/>
                    <a:pt x="405" y="1375"/>
                    <a:pt x="572" y="1398"/>
                  </a:cubicBezTo>
                  <a:cubicBezTo>
                    <a:pt x="607" y="1398"/>
                    <a:pt x="619" y="1410"/>
                    <a:pt x="655" y="1410"/>
                  </a:cubicBezTo>
                  <a:cubicBezTo>
                    <a:pt x="677" y="1413"/>
                    <a:pt x="699" y="1414"/>
                    <a:pt x="721" y="1414"/>
                  </a:cubicBezTo>
                  <a:cubicBezTo>
                    <a:pt x="913" y="1414"/>
                    <a:pt x="1098" y="1324"/>
                    <a:pt x="1226" y="1196"/>
                  </a:cubicBezTo>
                  <a:cubicBezTo>
                    <a:pt x="1286" y="1136"/>
                    <a:pt x="1334" y="1053"/>
                    <a:pt x="1369" y="982"/>
                  </a:cubicBezTo>
                  <a:cubicBezTo>
                    <a:pt x="1393" y="910"/>
                    <a:pt x="1405" y="851"/>
                    <a:pt x="1429" y="779"/>
                  </a:cubicBezTo>
                  <a:cubicBezTo>
                    <a:pt x="1441" y="672"/>
                    <a:pt x="1429" y="565"/>
                    <a:pt x="1393" y="482"/>
                  </a:cubicBezTo>
                  <a:cubicBezTo>
                    <a:pt x="1310" y="220"/>
                    <a:pt x="1072" y="29"/>
                    <a:pt x="786" y="5"/>
                  </a:cubicBezTo>
                  <a:cubicBezTo>
                    <a:pt x="758" y="2"/>
                    <a:pt x="731" y="0"/>
                    <a:pt x="70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8"/>
            <p:cNvSpPr/>
            <p:nvPr/>
          </p:nvSpPr>
          <p:spPr>
            <a:xfrm>
              <a:off x="2968800" y="4112475"/>
              <a:ext cx="37550" cy="35500"/>
            </a:xfrm>
            <a:custGeom>
              <a:avLst/>
              <a:gdLst/>
              <a:ahLst/>
              <a:cxnLst/>
              <a:rect l="l" t="t" r="r" b="b"/>
              <a:pathLst>
                <a:path w="1502" h="1420" extrusionOk="0">
                  <a:moveTo>
                    <a:pt x="736" y="0"/>
                  </a:moveTo>
                  <a:cubicBezTo>
                    <a:pt x="380" y="0"/>
                    <a:pt x="59" y="287"/>
                    <a:pt x="25" y="658"/>
                  </a:cubicBezTo>
                  <a:cubicBezTo>
                    <a:pt x="1" y="896"/>
                    <a:pt x="96" y="1122"/>
                    <a:pt x="263" y="1277"/>
                  </a:cubicBezTo>
                  <a:cubicBezTo>
                    <a:pt x="382" y="1349"/>
                    <a:pt x="525" y="1408"/>
                    <a:pt x="703" y="1420"/>
                  </a:cubicBezTo>
                  <a:lnTo>
                    <a:pt x="775" y="1420"/>
                  </a:lnTo>
                  <a:cubicBezTo>
                    <a:pt x="918" y="1408"/>
                    <a:pt x="1073" y="1349"/>
                    <a:pt x="1192" y="1265"/>
                  </a:cubicBezTo>
                  <a:cubicBezTo>
                    <a:pt x="1334" y="1146"/>
                    <a:pt x="1430" y="979"/>
                    <a:pt x="1454" y="777"/>
                  </a:cubicBezTo>
                  <a:cubicBezTo>
                    <a:pt x="1501" y="396"/>
                    <a:pt x="1203" y="39"/>
                    <a:pt x="799" y="3"/>
                  </a:cubicBezTo>
                  <a:cubicBezTo>
                    <a:pt x="778" y="1"/>
                    <a:pt x="757" y="0"/>
                    <a:pt x="73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8"/>
            <p:cNvSpPr/>
            <p:nvPr/>
          </p:nvSpPr>
          <p:spPr>
            <a:xfrm>
              <a:off x="1008750" y="4285475"/>
              <a:ext cx="20850" cy="20875"/>
            </a:xfrm>
            <a:custGeom>
              <a:avLst/>
              <a:gdLst/>
              <a:ahLst/>
              <a:cxnLst/>
              <a:rect l="l" t="t" r="r" b="b"/>
              <a:pathLst>
                <a:path w="834" h="835" extrusionOk="0">
                  <a:moveTo>
                    <a:pt x="417" y="1"/>
                  </a:moveTo>
                  <a:cubicBezTo>
                    <a:pt x="215" y="1"/>
                    <a:pt x="72" y="132"/>
                    <a:pt x="24" y="310"/>
                  </a:cubicBezTo>
                  <a:cubicBezTo>
                    <a:pt x="24" y="322"/>
                    <a:pt x="12" y="358"/>
                    <a:pt x="12" y="370"/>
                  </a:cubicBezTo>
                  <a:cubicBezTo>
                    <a:pt x="0" y="489"/>
                    <a:pt x="36" y="596"/>
                    <a:pt x="107" y="679"/>
                  </a:cubicBezTo>
                  <a:cubicBezTo>
                    <a:pt x="131" y="715"/>
                    <a:pt x="167" y="739"/>
                    <a:pt x="191" y="751"/>
                  </a:cubicBezTo>
                  <a:cubicBezTo>
                    <a:pt x="250" y="798"/>
                    <a:pt x="310" y="834"/>
                    <a:pt x="381" y="834"/>
                  </a:cubicBezTo>
                  <a:cubicBezTo>
                    <a:pt x="389" y="834"/>
                    <a:pt x="396" y="835"/>
                    <a:pt x="404" y="835"/>
                  </a:cubicBezTo>
                  <a:cubicBezTo>
                    <a:pt x="620" y="835"/>
                    <a:pt x="799" y="672"/>
                    <a:pt x="834" y="453"/>
                  </a:cubicBezTo>
                  <a:lnTo>
                    <a:pt x="834" y="417"/>
                  </a:lnTo>
                  <a:cubicBezTo>
                    <a:pt x="834" y="203"/>
                    <a:pt x="679" y="24"/>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
            <p:cNvSpPr/>
            <p:nvPr/>
          </p:nvSpPr>
          <p:spPr>
            <a:xfrm>
              <a:off x="1388550" y="4405125"/>
              <a:ext cx="20875" cy="20950"/>
            </a:xfrm>
            <a:custGeom>
              <a:avLst/>
              <a:gdLst/>
              <a:ahLst/>
              <a:cxnLst/>
              <a:rect l="l" t="t" r="r" b="b"/>
              <a:pathLst>
                <a:path w="835" h="838" extrusionOk="0">
                  <a:moveTo>
                    <a:pt x="465" y="1"/>
                  </a:moveTo>
                  <a:cubicBezTo>
                    <a:pt x="405" y="1"/>
                    <a:pt x="346" y="1"/>
                    <a:pt x="298" y="13"/>
                  </a:cubicBezTo>
                  <a:cubicBezTo>
                    <a:pt x="239" y="37"/>
                    <a:pt x="191" y="60"/>
                    <a:pt x="155" y="108"/>
                  </a:cubicBezTo>
                  <a:cubicBezTo>
                    <a:pt x="72" y="168"/>
                    <a:pt x="13" y="275"/>
                    <a:pt x="13" y="370"/>
                  </a:cubicBezTo>
                  <a:cubicBezTo>
                    <a:pt x="1" y="477"/>
                    <a:pt x="36" y="572"/>
                    <a:pt x="96" y="656"/>
                  </a:cubicBezTo>
                  <a:cubicBezTo>
                    <a:pt x="155" y="751"/>
                    <a:pt x="251" y="822"/>
                    <a:pt x="394" y="834"/>
                  </a:cubicBezTo>
                  <a:cubicBezTo>
                    <a:pt x="409" y="836"/>
                    <a:pt x="425" y="837"/>
                    <a:pt x="441" y="837"/>
                  </a:cubicBezTo>
                  <a:cubicBezTo>
                    <a:pt x="520" y="837"/>
                    <a:pt x="596" y="813"/>
                    <a:pt x="656" y="763"/>
                  </a:cubicBezTo>
                  <a:cubicBezTo>
                    <a:pt x="751" y="703"/>
                    <a:pt x="822" y="584"/>
                    <a:pt x="834" y="465"/>
                  </a:cubicBezTo>
                  <a:cubicBezTo>
                    <a:pt x="834" y="394"/>
                    <a:pt x="834" y="334"/>
                    <a:pt x="810" y="275"/>
                  </a:cubicBezTo>
                  <a:lnTo>
                    <a:pt x="810" y="251"/>
                  </a:lnTo>
                  <a:cubicBezTo>
                    <a:pt x="751" y="120"/>
                    <a:pt x="632" y="13"/>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
            <p:cNvSpPr/>
            <p:nvPr/>
          </p:nvSpPr>
          <p:spPr>
            <a:xfrm>
              <a:off x="1214725" y="4506025"/>
              <a:ext cx="20850" cy="20900"/>
            </a:xfrm>
            <a:custGeom>
              <a:avLst/>
              <a:gdLst/>
              <a:ahLst/>
              <a:cxnLst/>
              <a:rect l="l" t="t" r="r" b="b"/>
              <a:pathLst>
                <a:path w="834" h="836" extrusionOk="0">
                  <a:moveTo>
                    <a:pt x="425" y="0"/>
                  </a:moveTo>
                  <a:cubicBezTo>
                    <a:pt x="200" y="0"/>
                    <a:pt x="23" y="141"/>
                    <a:pt x="0" y="370"/>
                  </a:cubicBezTo>
                  <a:cubicBezTo>
                    <a:pt x="0" y="430"/>
                    <a:pt x="0" y="501"/>
                    <a:pt x="36" y="561"/>
                  </a:cubicBezTo>
                  <a:cubicBezTo>
                    <a:pt x="96" y="716"/>
                    <a:pt x="215" y="823"/>
                    <a:pt x="381" y="835"/>
                  </a:cubicBezTo>
                  <a:cubicBezTo>
                    <a:pt x="389" y="835"/>
                    <a:pt x="396" y="835"/>
                    <a:pt x="404" y="835"/>
                  </a:cubicBezTo>
                  <a:cubicBezTo>
                    <a:pt x="631" y="835"/>
                    <a:pt x="810" y="661"/>
                    <a:pt x="822" y="454"/>
                  </a:cubicBezTo>
                  <a:cubicBezTo>
                    <a:pt x="834" y="358"/>
                    <a:pt x="798" y="251"/>
                    <a:pt x="727" y="156"/>
                  </a:cubicBezTo>
                  <a:cubicBezTo>
                    <a:pt x="679" y="73"/>
                    <a:pt x="572" y="13"/>
                    <a:pt x="453" y="1"/>
                  </a:cubicBezTo>
                  <a:cubicBezTo>
                    <a:pt x="444" y="1"/>
                    <a:pt x="434" y="0"/>
                    <a:pt x="42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
            <p:cNvSpPr/>
            <p:nvPr/>
          </p:nvSpPr>
          <p:spPr>
            <a:xfrm>
              <a:off x="2064225" y="4565550"/>
              <a:ext cx="21175" cy="20600"/>
            </a:xfrm>
            <a:custGeom>
              <a:avLst/>
              <a:gdLst/>
              <a:ahLst/>
              <a:cxnLst/>
              <a:rect l="l" t="t" r="r" b="b"/>
              <a:pathLst>
                <a:path w="847" h="824" extrusionOk="0">
                  <a:moveTo>
                    <a:pt x="438" y="1"/>
                  </a:moveTo>
                  <a:cubicBezTo>
                    <a:pt x="213" y="1"/>
                    <a:pt x="36" y="142"/>
                    <a:pt x="13" y="370"/>
                  </a:cubicBezTo>
                  <a:cubicBezTo>
                    <a:pt x="1" y="609"/>
                    <a:pt x="144" y="799"/>
                    <a:pt x="394" y="823"/>
                  </a:cubicBezTo>
                  <a:cubicBezTo>
                    <a:pt x="402" y="823"/>
                    <a:pt x="411" y="824"/>
                    <a:pt x="419" y="824"/>
                  </a:cubicBezTo>
                  <a:cubicBezTo>
                    <a:pt x="645" y="824"/>
                    <a:pt x="823" y="671"/>
                    <a:pt x="834" y="442"/>
                  </a:cubicBezTo>
                  <a:cubicBezTo>
                    <a:pt x="846" y="204"/>
                    <a:pt x="691" y="13"/>
                    <a:pt x="465" y="1"/>
                  </a:cubicBezTo>
                  <a:cubicBezTo>
                    <a:pt x="456" y="1"/>
                    <a:pt x="447" y="1"/>
                    <a:pt x="4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
            <p:cNvSpPr/>
            <p:nvPr/>
          </p:nvSpPr>
          <p:spPr>
            <a:xfrm>
              <a:off x="3153650" y="4535800"/>
              <a:ext cx="20875" cy="20900"/>
            </a:xfrm>
            <a:custGeom>
              <a:avLst/>
              <a:gdLst/>
              <a:ahLst/>
              <a:cxnLst/>
              <a:rect l="l" t="t" r="r" b="b"/>
              <a:pathLst>
                <a:path w="835" h="836" extrusionOk="0">
                  <a:moveTo>
                    <a:pt x="406" y="1"/>
                  </a:moveTo>
                  <a:cubicBezTo>
                    <a:pt x="251" y="13"/>
                    <a:pt x="132" y="84"/>
                    <a:pt x="60" y="203"/>
                  </a:cubicBezTo>
                  <a:cubicBezTo>
                    <a:pt x="36" y="251"/>
                    <a:pt x="13" y="310"/>
                    <a:pt x="1" y="382"/>
                  </a:cubicBezTo>
                  <a:cubicBezTo>
                    <a:pt x="1" y="465"/>
                    <a:pt x="13" y="537"/>
                    <a:pt x="48" y="596"/>
                  </a:cubicBezTo>
                  <a:cubicBezTo>
                    <a:pt x="96" y="679"/>
                    <a:pt x="167" y="763"/>
                    <a:pt x="251" y="798"/>
                  </a:cubicBezTo>
                  <a:cubicBezTo>
                    <a:pt x="298" y="822"/>
                    <a:pt x="334" y="834"/>
                    <a:pt x="370" y="834"/>
                  </a:cubicBezTo>
                  <a:cubicBezTo>
                    <a:pt x="382" y="835"/>
                    <a:pt x="394" y="836"/>
                    <a:pt x="406" y="836"/>
                  </a:cubicBezTo>
                  <a:cubicBezTo>
                    <a:pt x="513" y="836"/>
                    <a:pt x="618" y="790"/>
                    <a:pt x="703" y="715"/>
                  </a:cubicBezTo>
                  <a:cubicBezTo>
                    <a:pt x="739" y="668"/>
                    <a:pt x="775" y="620"/>
                    <a:pt x="787" y="560"/>
                  </a:cubicBezTo>
                  <a:cubicBezTo>
                    <a:pt x="810" y="537"/>
                    <a:pt x="822" y="489"/>
                    <a:pt x="822" y="465"/>
                  </a:cubicBezTo>
                  <a:cubicBezTo>
                    <a:pt x="834" y="322"/>
                    <a:pt x="775" y="203"/>
                    <a:pt x="703" y="120"/>
                  </a:cubicBezTo>
                  <a:cubicBezTo>
                    <a:pt x="644" y="60"/>
                    <a:pt x="548" y="13"/>
                    <a:pt x="45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
            <p:cNvSpPr/>
            <p:nvPr/>
          </p:nvSpPr>
          <p:spPr>
            <a:xfrm>
              <a:off x="1938625" y="4462425"/>
              <a:ext cx="21450" cy="20550"/>
            </a:xfrm>
            <a:custGeom>
              <a:avLst/>
              <a:gdLst/>
              <a:ahLst/>
              <a:cxnLst/>
              <a:rect l="l" t="t" r="r" b="b"/>
              <a:pathLst>
                <a:path w="858" h="822" extrusionOk="0">
                  <a:moveTo>
                    <a:pt x="390" y="1"/>
                  </a:moveTo>
                  <a:cubicBezTo>
                    <a:pt x="293" y="1"/>
                    <a:pt x="202" y="43"/>
                    <a:pt x="143" y="102"/>
                  </a:cubicBezTo>
                  <a:cubicBezTo>
                    <a:pt x="72" y="162"/>
                    <a:pt x="24" y="269"/>
                    <a:pt x="12" y="376"/>
                  </a:cubicBezTo>
                  <a:cubicBezTo>
                    <a:pt x="0" y="602"/>
                    <a:pt x="143" y="793"/>
                    <a:pt x="358" y="816"/>
                  </a:cubicBezTo>
                  <a:lnTo>
                    <a:pt x="381" y="816"/>
                  </a:lnTo>
                  <a:cubicBezTo>
                    <a:pt x="402" y="820"/>
                    <a:pt x="423" y="822"/>
                    <a:pt x="443" y="822"/>
                  </a:cubicBezTo>
                  <a:cubicBezTo>
                    <a:pt x="632" y="822"/>
                    <a:pt x="791" y="679"/>
                    <a:pt x="834" y="507"/>
                  </a:cubicBezTo>
                  <a:cubicBezTo>
                    <a:pt x="834" y="495"/>
                    <a:pt x="846" y="471"/>
                    <a:pt x="846" y="447"/>
                  </a:cubicBezTo>
                  <a:cubicBezTo>
                    <a:pt x="858" y="209"/>
                    <a:pt x="691" y="19"/>
                    <a:pt x="453" y="7"/>
                  </a:cubicBezTo>
                  <a:cubicBezTo>
                    <a:pt x="432" y="3"/>
                    <a:pt x="411" y="1"/>
                    <a:pt x="3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8"/>
            <p:cNvSpPr/>
            <p:nvPr/>
          </p:nvSpPr>
          <p:spPr>
            <a:xfrm>
              <a:off x="2063050" y="4381300"/>
              <a:ext cx="20850" cy="20650"/>
            </a:xfrm>
            <a:custGeom>
              <a:avLst/>
              <a:gdLst/>
              <a:ahLst/>
              <a:cxnLst/>
              <a:rect l="l" t="t" r="r" b="b"/>
              <a:pathLst>
                <a:path w="834" h="826" extrusionOk="0">
                  <a:moveTo>
                    <a:pt x="437" y="1"/>
                  </a:moveTo>
                  <a:cubicBezTo>
                    <a:pt x="212" y="1"/>
                    <a:pt x="35" y="142"/>
                    <a:pt x="24" y="371"/>
                  </a:cubicBezTo>
                  <a:cubicBezTo>
                    <a:pt x="0" y="573"/>
                    <a:pt x="107" y="728"/>
                    <a:pt x="274" y="787"/>
                  </a:cubicBezTo>
                  <a:cubicBezTo>
                    <a:pt x="322" y="811"/>
                    <a:pt x="346" y="823"/>
                    <a:pt x="393" y="823"/>
                  </a:cubicBezTo>
                  <a:cubicBezTo>
                    <a:pt x="408" y="825"/>
                    <a:pt x="424" y="825"/>
                    <a:pt x="439" y="825"/>
                  </a:cubicBezTo>
                  <a:cubicBezTo>
                    <a:pt x="646" y="825"/>
                    <a:pt x="823" y="676"/>
                    <a:pt x="834" y="454"/>
                  </a:cubicBezTo>
                  <a:lnTo>
                    <a:pt x="834" y="406"/>
                  </a:lnTo>
                  <a:cubicBezTo>
                    <a:pt x="834" y="192"/>
                    <a:pt x="691" y="13"/>
                    <a:pt x="465" y="1"/>
                  </a:cubicBezTo>
                  <a:cubicBezTo>
                    <a:pt x="455" y="1"/>
                    <a:pt x="446" y="1"/>
                    <a:pt x="43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8"/>
          <p:cNvGrpSpPr/>
          <p:nvPr/>
        </p:nvGrpSpPr>
        <p:grpSpPr>
          <a:xfrm flipH="1">
            <a:off x="5463073" y="3282339"/>
            <a:ext cx="3680939" cy="1565485"/>
            <a:chOff x="889075" y="3382100"/>
            <a:chExt cx="2866775" cy="1219225"/>
          </a:xfrm>
        </p:grpSpPr>
        <p:sp>
          <p:nvSpPr>
            <p:cNvPr id="997" name="Google Shape;997;p8"/>
            <p:cNvSpPr/>
            <p:nvPr/>
          </p:nvSpPr>
          <p:spPr>
            <a:xfrm>
              <a:off x="2285400" y="4527175"/>
              <a:ext cx="133950" cy="42000"/>
            </a:xfrm>
            <a:custGeom>
              <a:avLst/>
              <a:gdLst/>
              <a:ahLst/>
              <a:cxnLst/>
              <a:rect l="l" t="t" r="r" b="b"/>
              <a:pathLst>
                <a:path w="5358" h="1680" extrusionOk="0">
                  <a:moveTo>
                    <a:pt x="4906" y="0"/>
                  </a:moveTo>
                  <a:lnTo>
                    <a:pt x="72" y="1203"/>
                  </a:lnTo>
                  <a:lnTo>
                    <a:pt x="0" y="1679"/>
                  </a:lnTo>
                  <a:lnTo>
                    <a:pt x="5358" y="358"/>
                  </a:lnTo>
                  <a:lnTo>
                    <a:pt x="5334" y="215"/>
                  </a:lnTo>
                  <a:lnTo>
                    <a:pt x="490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
            <p:cNvSpPr/>
            <p:nvPr/>
          </p:nvSpPr>
          <p:spPr>
            <a:xfrm>
              <a:off x="2429750" y="4527475"/>
              <a:ext cx="25" cy="625"/>
            </a:xfrm>
            <a:custGeom>
              <a:avLst/>
              <a:gdLst/>
              <a:ahLst/>
              <a:cxnLst/>
              <a:rect l="l" t="t" r="r" b="b"/>
              <a:pathLst>
                <a:path w="1" h="25" extrusionOk="0">
                  <a:moveTo>
                    <a:pt x="1" y="24"/>
                  </a:moveTo>
                  <a:lnTo>
                    <a:pt x="1" y="0"/>
                  </a:ln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
            <p:cNvSpPr/>
            <p:nvPr/>
          </p:nvSpPr>
          <p:spPr>
            <a:xfrm>
              <a:off x="2111850" y="4560225"/>
              <a:ext cx="163750" cy="40800"/>
            </a:xfrm>
            <a:custGeom>
              <a:avLst/>
              <a:gdLst/>
              <a:ahLst/>
              <a:cxnLst/>
              <a:rect l="l" t="t" r="r" b="b"/>
              <a:pathLst>
                <a:path w="6550" h="1632" extrusionOk="0">
                  <a:moveTo>
                    <a:pt x="6549" y="0"/>
                  </a:moveTo>
                  <a:lnTo>
                    <a:pt x="1" y="1631"/>
                  </a:lnTo>
                  <a:lnTo>
                    <a:pt x="1858" y="1631"/>
                  </a:lnTo>
                  <a:lnTo>
                    <a:pt x="6478" y="476"/>
                  </a:lnTo>
                  <a:lnTo>
                    <a:pt x="654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
            <p:cNvSpPr/>
            <p:nvPr/>
          </p:nvSpPr>
          <p:spPr>
            <a:xfrm>
              <a:off x="2427075" y="4524200"/>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
            <p:cNvSpPr/>
            <p:nvPr/>
          </p:nvSpPr>
          <p:spPr>
            <a:xfrm>
              <a:off x="2427075" y="452420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8"/>
            <p:cNvSpPr/>
            <p:nvPr/>
          </p:nvSpPr>
          <p:spPr>
            <a:xfrm>
              <a:off x="2428575" y="4525675"/>
              <a:ext cx="300" cy="25"/>
            </a:xfrm>
            <a:custGeom>
              <a:avLst/>
              <a:gdLst/>
              <a:ahLst/>
              <a:cxnLst/>
              <a:rect l="l" t="t" r="r" b="b"/>
              <a:pathLst>
                <a:path w="12" h="1" extrusionOk="0">
                  <a:moveTo>
                    <a:pt x="12" y="1"/>
                  </a:moveTo>
                  <a:cubicBezTo>
                    <a:pt x="0" y="1"/>
                    <a:pt x="0" y="1"/>
                    <a:pt x="12" y="1"/>
                  </a:cubicBezTo>
                  <a:cubicBezTo>
                    <a:pt x="0" y="1"/>
                    <a:pt x="0" y="1"/>
                    <a:pt x="12" y="1"/>
                  </a:cubicBezTo>
                  <a:cubicBezTo>
                    <a:pt x="0" y="1"/>
                    <a:pt x="0" y="1"/>
                    <a:pt x="1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8"/>
            <p:cNvSpPr/>
            <p:nvPr/>
          </p:nvSpPr>
          <p:spPr>
            <a:xfrm>
              <a:off x="2426775" y="4524200"/>
              <a:ext cx="925" cy="925"/>
            </a:xfrm>
            <a:custGeom>
              <a:avLst/>
              <a:gdLst/>
              <a:ahLst/>
              <a:cxnLst/>
              <a:rect l="l" t="t" r="r" b="b"/>
              <a:pathLst>
                <a:path w="37" h="37" extrusionOk="0">
                  <a:moveTo>
                    <a:pt x="1" y="0"/>
                  </a:moveTo>
                  <a:cubicBezTo>
                    <a:pt x="13" y="12"/>
                    <a:pt x="24" y="12"/>
                    <a:pt x="36" y="36"/>
                  </a:cubicBezTo>
                  <a:cubicBezTo>
                    <a:pt x="36" y="12"/>
                    <a:pt x="24" y="0"/>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
            <p:cNvSpPr/>
            <p:nvPr/>
          </p:nvSpPr>
          <p:spPr>
            <a:xfrm>
              <a:off x="2428275" y="4525400"/>
              <a:ext cx="325" cy="300"/>
            </a:xfrm>
            <a:custGeom>
              <a:avLst/>
              <a:gdLst/>
              <a:ahLst/>
              <a:cxnLst/>
              <a:rect l="l" t="t" r="r" b="b"/>
              <a:pathLst>
                <a:path w="13" h="12" extrusionOk="0">
                  <a:moveTo>
                    <a:pt x="12" y="12"/>
                  </a:moveTo>
                  <a:cubicBezTo>
                    <a:pt x="12" y="0"/>
                    <a:pt x="0" y="0"/>
                    <a:pt x="12" y="12"/>
                  </a:cubicBezTo>
                  <a:cubicBezTo>
                    <a:pt x="0" y="0"/>
                    <a:pt x="12" y="0"/>
                    <a:pt x="12" y="12"/>
                  </a:cubicBezTo>
                  <a:cubicBezTo>
                    <a:pt x="12" y="0"/>
                    <a:pt x="12" y="0"/>
                    <a:pt x="12"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8"/>
            <p:cNvSpPr/>
            <p:nvPr/>
          </p:nvSpPr>
          <p:spPr>
            <a:xfrm>
              <a:off x="2115725" y="4376850"/>
              <a:ext cx="176250" cy="92600"/>
            </a:xfrm>
            <a:custGeom>
              <a:avLst/>
              <a:gdLst/>
              <a:ahLst/>
              <a:cxnLst/>
              <a:rect l="l" t="t" r="r" b="b"/>
              <a:pathLst>
                <a:path w="7050" h="3704" extrusionOk="0">
                  <a:moveTo>
                    <a:pt x="429" y="1"/>
                  </a:moveTo>
                  <a:lnTo>
                    <a:pt x="1" y="287"/>
                  </a:lnTo>
                  <a:lnTo>
                    <a:pt x="6978" y="3704"/>
                  </a:lnTo>
                  <a:lnTo>
                    <a:pt x="7049" y="3251"/>
                  </a:lnTo>
                  <a:lnTo>
                    <a:pt x="4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8"/>
            <p:cNvSpPr/>
            <p:nvPr/>
          </p:nvSpPr>
          <p:spPr>
            <a:xfrm>
              <a:off x="2300575" y="4463175"/>
              <a:ext cx="126525" cy="69375"/>
            </a:xfrm>
            <a:custGeom>
              <a:avLst/>
              <a:gdLst/>
              <a:ahLst/>
              <a:cxnLst/>
              <a:rect l="l" t="t" r="r" b="b"/>
              <a:pathLst>
                <a:path w="5061" h="2775" extrusionOk="0">
                  <a:moveTo>
                    <a:pt x="5041" y="2436"/>
                  </a:moveTo>
                  <a:cubicBezTo>
                    <a:pt x="5047" y="2441"/>
                    <a:pt x="5061" y="2441"/>
                    <a:pt x="5061" y="2441"/>
                  </a:cubicBezTo>
                  <a:cubicBezTo>
                    <a:pt x="5054" y="2440"/>
                    <a:pt x="5047" y="2438"/>
                    <a:pt x="5041" y="2436"/>
                  </a:cubicBezTo>
                  <a:close/>
                  <a:moveTo>
                    <a:pt x="72" y="1"/>
                  </a:moveTo>
                  <a:lnTo>
                    <a:pt x="0" y="465"/>
                  </a:lnTo>
                  <a:lnTo>
                    <a:pt x="4299" y="2560"/>
                  </a:lnTo>
                  <a:lnTo>
                    <a:pt x="4727" y="2775"/>
                  </a:lnTo>
                  <a:lnTo>
                    <a:pt x="4715" y="2656"/>
                  </a:lnTo>
                  <a:cubicBezTo>
                    <a:pt x="4703" y="2537"/>
                    <a:pt x="4787" y="2418"/>
                    <a:pt x="4930" y="2418"/>
                  </a:cubicBezTo>
                  <a:cubicBezTo>
                    <a:pt x="4960" y="2418"/>
                    <a:pt x="5000" y="2426"/>
                    <a:pt x="5041" y="2436"/>
                  </a:cubicBezTo>
                  <a:lnTo>
                    <a:pt x="5041" y="2436"/>
                  </a:lnTo>
                  <a:cubicBezTo>
                    <a:pt x="5038" y="2435"/>
                    <a:pt x="5037" y="2433"/>
                    <a:pt x="5037" y="2430"/>
                  </a:cubicBezTo>
                  <a:lnTo>
                    <a:pt x="7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8"/>
            <p:cNvSpPr/>
            <p:nvPr/>
          </p:nvSpPr>
          <p:spPr>
            <a:xfrm>
              <a:off x="1777600" y="4208100"/>
              <a:ext cx="336950" cy="170275"/>
            </a:xfrm>
            <a:custGeom>
              <a:avLst/>
              <a:gdLst/>
              <a:ahLst/>
              <a:cxnLst/>
              <a:rect l="l" t="t" r="r" b="b"/>
              <a:pathLst>
                <a:path w="13478" h="6811" extrusionOk="0">
                  <a:moveTo>
                    <a:pt x="143" y="0"/>
                  </a:moveTo>
                  <a:cubicBezTo>
                    <a:pt x="119" y="131"/>
                    <a:pt x="83" y="262"/>
                    <a:pt x="0" y="369"/>
                  </a:cubicBezTo>
                  <a:lnTo>
                    <a:pt x="72" y="452"/>
                  </a:lnTo>
                  <a:lnTo>
                    <a:pt x="13049" y="6810"/>
                  </a:lnTo>
                  <a:lnTo>
                    <a:pt x="13478" y="6525"/>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8"/>
            <p:cNvSpPr/>
            <p:nvPr/>
          </p:nvSpPr>
          <p:spPr>
            <a:xfrm>
              <a:off x="2429750" y="4527175"/>
              <a:ext cx="25" cy="325"/>
            </a:xfrm>
            <a:custGeom>
              <a:avLst/>
              <a:gdLst/>
              <a:ahLst/>
              <a:cxnLst/>
              <a:rect l="l" t="t" r="r" b="b"/>
              <a:pathLst>
                <a:path w="1" h="13" extrusionOk="0">
                  <a:moveTo>
                    <a:pt x="1" y="12"/>
                  </a:moveTo>
                  <a:cubicBezTo>
                    <a:pt x="1" y="12"/>
                    <a:pt x="1" y="0"/>
                    <a:pt x="1" y="12"/>
                  </a:cubicBezTo>
                  <a:cubicBezTo>
                    <a:pt x="1" y="0"/>
                    <a:pt x="1" y="12"/>
                    <a:pt x="1"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
            <p:cNvSpPr/>
            <p:nvPr/>
          </p:nvSpPr>
          <p:spPr>
            <a:xfrm>
              <a:off x="2427075" y="4524200"/>
              <a:ext cx="25" cy="25"/>
            </a:xfrm>
            <a:custGeom>
              <a:avLst/>
              <a:gdLst/>
              <a:ahLst/>
              <a:cxnLst/>
              <a:rect l="l" t="t" r="r" b="b"/>
              <a:pathLst>
                <a:path w="1" h="1" extrusionOk="0">
                  <a:moveTo>
                    <a:pt x="1" y="0"/>
                  </a:moveTo>
                  <a:lnTo>
                    <a:pt x="1" y="0"/>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
            <p:cNvSpPr/>
            <p:nvPr/>
          </p:nvSpPr>
          <p:spPr>
            <a:xfrm>
              <a:off x="2428575" y="4525400"/>
              <a:ext cx="25" cy="300"/>
            </a:xfrm>
            <a:custGeom>
              <a:avLst/>
              <a:gdLst/>
              <a:ahLst/>
              <a:cxnLst/>
              <a:rect l="l" t="t" r="r" b="b"/>
              <a:pathLst>
                <a:path w="1" h="12" extrusionOk="0">
                  <a:moveTo>
                    <a:pt x="0" y="12"/>
                  </a:moveTo>
                  <a:lnTo>
                    <a:pt x="0" y="12"/>
                  </a:lnTo>
                  <a:lnTo>
                    <a:pt x="0" y="12"/>
                  </a:lnTo>
                  <a:cubicBezTo>
                    <a:pt x="0" y="0"/>
                    <a:pt x="0" y="0"/>
                    <a:pt x="0" y="12"/>
                  </a:cubicBezTo>
                  <a:cubicBezTo>
                    <a:pt x="0" y="0"/>
                    <a:pt x="0" y="12"/>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8"/>
            <p:cNvSpPr/>
            <p:nvPr/>
          </p:nvSpPr>
          <p:spPr>
            <a:xfrm>
              <a:off x="3679325" y="4491150"/>
              <a:ext cx="76525" cy="109875"/>
            </a:xfrm>
            <a:custGeom>
              <a:avLst/>
              <a:gdLst/>
              <a:ahLst/>
              <a:cxnLst/>
              <a:rect l="l" t="t" r="r" b="b"/>
              <a:pathLst>
                <a:path w="3061" h="4395" extrusionOk="0">
                  <a:moveTo>
                    <a:pt x="405" y="1"/>
                  </a:moveTo>
                  <a:lnTo>
                    <a:pt x="0" y="203"/>
                  </a:lnTo>
                  <a:lnTo>
                    <a:pt x="2536" y="4394"/>
                  </a:lnTo>
                  <a:lnTo>
                    <a:pt x="3060" y="4394"/>
                  </a:lnTo>
                  <a:lnTo>
                    <a:pt x="40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8"/>
            <p:cNvSpPr/>
            <p:nvPr/>
          </p:nvSpPr>
          <p:spPr>
            <a:xfrm>
              <a:off x="3424225" y="4426275"/>
              <a:ext cx="150925" cy="98550"/>
            </a:xfrm>
            <a:custGeom>
              <a:avLst/>
              <a:gdLst/>
              <a:ahLst/>
              <a:cxnLst/>
              <a:rect l="l" t="t" r="r" b="b"/>
              <a:pathLst>
                <a:path w="6037" h="3942" extrusionOk="0">
                  <a:moveTo>
                    <a:pt x="108" y="0"/>
                  </a:moveTo>
                  <a:cubicBezTo>
                    <a:pt x="120" y="0"/>
                    <a:pt x="131" y="24"/>
                    <a:pt x="143" y="24"/>
                  </a:cubicBezTo>
                  <a:cubicBezTo>
                    <a:pt x="131" y="0"/>
                    <a:pt x="120" y="0"/>
                    <a:pt x="108" y="0"/>
                  </a:cubicBezTo>
                  <a:close/>
                  <a:moveTo>
                    <a:pt x="143" y="24"/>
                  </a:moveTo>
                  <a:cubicBezTo>
                    <a:pt x="179" y="48"/>
                    <a:pt x="203" y="84"/>
                    <a:pt x="227" y="119"/>
                  </a:cubicBezTo>
                  <a:cubicBezTo>
                    <a:pt x="262" y="238"/>
                    <a:pt x="227" y="357"/>
                    <a:pt x="108" y="417"/>
                  </a:cubicBezTo>
                  <a:lnTo>
                    <a:pt x="1" y="465"/>
                  </a:lnTo>
                  <a:lnTo>
                    <a:pt x="5799" y="3941"/>
                  </a:lnTo>
                  <a:cubicBezTo>
                    <a:pt x="5835" y="3798"/>
                    <a:pt x="5918" y="3667"/>
                    <a:pt x="6037" y="3560"/>
                  </a:cubicBezTo>
                  <a:lnTo>
                    <a:pt x="143" y="24"/>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8"/>
            <p:cNvSpPr/>
            <p:nvPr/>
          </p:nvSpPr>
          <p:spPr>
            <a:xfrm>
              <a:off x="3171525" y="4426275"/>
              <a:ext cx="259275" cy="123550"/>
            </a:xfrm>
            <a:custGeom>
              <a:avLst/>
              <a:gdLst/>
              <a:ahLst/>
              <a:cxnLst/>
              <a:rect l="l" t="t" r="r" b="b"/>
              <a:pathLst>
                <a:path w="10371" h="4942" extrusionOk="0">
                  <a:moveTo>
                    <a:pt x="10085" y="0"/>
                  </a:moveTo>
                  <a:cubicBezTo>
                    <a:pt x="10073" y="0"/>
                    <a:pt x="10061" y="0"/>
                    <a:pt x="10049" y="24"/>
                  </a:cubicBezTo>
                  <a:lnTo>
                    <a:pt x="0" y="4501"/>
                  </a:lnTo>
                  <a:cubicBezTo>
                    <a:pt x="83" y="4584"/>
                    <a:pt x="131" y="4703"/>
                    <a:pt x="119" y="4834"/>
                  </a:cubicBezTo>
                  <a:cubicBezTo>
                    <a:pt x="107" y="4870"/>
                    <a:pt x="95" y="4918"/>
                    <a:pt x="72" y="4941"/>
                  </a:cubicBezTo>
                  <a:lnTo>
                    <a:pt x="10109" y="465"/>
                  </a:lnTo>
                  <a:lnTo>
                    <a:pt x="10216" y="417"/>
                  </a:lnTo>
                  <a:cubicBezTo>
                    <a:pt x="10335" y="381"/>
                    <a:pt x="10370" y="238"/>
                    <a:pt x="10335" y="119"/>
                  </a:cubicBezTo>
                  <a:cubicBezTo>
                    <a:pt x="10311" y="84"/>
                    <a:pt x="10287" y="48"/>
                    <a:pt x="10239" y="24"/>
                  </a:cubicBezTo>
                  <a:cubicBezTo>
                    <a:pt x="10228" y="0"/>
                    <a:pt x="10204" y="0"/>
                    <a:pt x="1019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8"/>
            <p:cNvSpPr/>
            <p:nvPr/>
          </p:nvSpPr>
          <p:spPr>
            <a:xfrm>
              <a:off x="3599850" y="4534025"/>
              <a:ext cx="100925" cy="67000"/>
            </a:xfrm>
            <a:custGeom>
              <a:avLst/>
              <a:gdLst/>
              <a:ahLst/>
              <a:cxnLst/>
              <a:rect l="l" t="t" r="r" b="b"/>
              <a:pathLst>
                <a:path w="4037" h="2680" extrusionOk="0">
                  <a:moveTo>
                    <a:pt x="322" y="0"/>
                  </a:moveTo>
                  <a:lnTo>
                    <a:pt x="131" y="96"/>
                  </a:lnTo>
                  <a:cubicBezTo>
                    <a:pt x="107" y="179"/>
                    <a:pt x="60" y="250"/>
                    <a:pt x="0" y="310"/>
                  </a:cubicBezTo>
                  <a:lnTo>
                    <a:pt x="3274" y="2679"/>
                  </a:lnTo>
                  <a:lnTo>
                    <a:pt x="4036" y="2679"/>
                  </a:lnTo>
                  <a:lnTo>
                    <a:pt x="32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8"/>
            <p:cNvSpPr/>
            <p:nvPr/>
          </p:nvSpPr>
          <p:spPr>
            <a:xfrm>
              <a:off x="3456675" y="4539975"/>
              <a:ext cx="126825" cy="61050"/>
            </a:xfrm>
            <a:custGeom>
              <a:avLst/>
              <a:gdLst/>
              <a:ahLst/>
              <a:cxnLst/>
              <a:rect l="l" t="t" r="r" b="b"/>
              <a:pathLst>
                <a:path w="5073" h="2442" extrusionOk="0">
                  <a:moveTo>
                    <a:pt x="4620" y="0"/>
                  </a:moveTo>
                  <a:lnTo>
                    <a:pt x="0" y="2441"/>
                  </a:lnTo>
                  <a:lnTo>
                    <a:pt x="965" y="2441"/>
                  </a:lnTo>
                  <a:lnTo>
                    <a:pt x="5072" y="274"/>
                  </a:lnTo>
                  <a:cubicBezTo>
                    <a:pt x="4882" y="250"/>
                    <a:pt x="4715" y="143"/>
                    <a:pt x="46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8"/>
            <p:cNvSpPr/>
            <p:nvPr/>
          </p:nvSpPr>
          <p:spPr>
            <a:xfrm>
              <a:off x="3602825" y="4479850"/>
              <a:ext cx="91100" cy="56275"/>
            </a:xfrm>
            <a:custGeom>
              <a:avLst/>
              <a:gdLst/>
              <a:ahLst/>
              <a:cxnLst/>
              <a:rect l="l" t="t" r="r" b="b"/>
              <a:pathLst>
                <a:path w="3644" h="2251" extrusionOk="0">
                  <a:moveTo>
                    <a:pt x="3382" y="0"/>
                  </a:moveTo>
                  <a:cubicBezTo>
                    <a:pt x="3405" y="60"/>
                    <a:pt x="3441" y="131"/>
                    <a:pt x="3417" y="215"/>
                  </a:cubicBezTo>
                  <a:cubicBezTo>
                    <a:pt x="3407" y="388"/>
                    <a:pt x="3258" y="541"/>
                    <a:pt x="3088" y="541"/>
                  </a:cubicBezTo>
                  <a:cubicBezTo>
                    <a:pt x="3071" y="541"/>
                    <a:pt x="3054" y="539"/>
                    <a:pt x="3036" y="536"/>
                  </a:cubicBezTo>
                  <a:cubicBezTo>
                    <a:pt x="2882" y="524"/>
                    <a:pt x="2786" y="429"/>
                    <a:pt x="2739" y="310"/>
                  </a:cubicBezTo>
                  <a:lnTo>
                    <a:pt x="12" y="1751"/>
                  </a:lnTo>
                  <a:cubicBezTo>
                    <a:pt x="60" y="1834"/>
                    <a:pt x="72" y="1941"/>
                    <a:pt x="60" y="2048"/>
                  </a:cubicBezTo>
                  <a:cubicBezTo>
                    <a:pt x="60" y="2120"/>
                    <a:pt x="24" y="2191"/>
                    <a:pt x="0" y="2251"/>
                  </a:cubicBezTo>
                  <a:lnTo>
                    <a:pt x="191" y="2144"/>
                  </a:lnTo>
                  <a:lnTo>
                    <a:pt x="3060" y="643"/>
                  </a:lnTo>
                  <a:lnTo>
                    <a:pt x="3465" y="441"/>
                  </a:lnTo>
                  <a:lnTo>
                    <a:pt x="3501" y="417"/>
                  </a:lnTo>
                  <a:cubicBezTo>
                    <a:pt x="3596" y="358"/>
                    <a:pt x="3644" y="227"/>
                    <a:pt x="3584" y="119"/>
                  </a:cubicBezTo>
                  <a:cubicBezTo>
                    <a:pt x="3572" y="84"/>
                    <a:pt x="3536" y="48"/>
                    <a:pt x="3501" y="36"/>
                  </a:cubicBezTo>
                  <a:cubicBezTo>
                    <a:pt x="3465" y="12"/>
                    <a:pt x="3417" y="0"/>
                    <a:pt x="338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8"/>
            <p:cNvSpPr/>
            <p:nvPr/>
          </p:nvSpPr>
          <p:spPr>
            <a:xfrm>
              <a:off x="2987850" y="4144100"/>
              <a:ext cx="175650" cy="396800"/>
            </a:xfrm>
            <a:custGeom>
              <a:avLst/>
              <a:gdLst/>
              <a:ahLst/>
              <a:cxnLst/>
              <a:rect l="l" t="t" r="r" b="b"/>
              <a:pathLst>
                <a:path w="7026" h="15872" extrusionOk="0">
                  <a:moveTo>
                    <a:pt x="418" y="0"/>
                  </a:moveTo>
                  <a:cubicBezTo>
                    <a:pt x="299" y="84"/>
                    <a:pt x="144" y="143"/>
                    <a:pt x="1" y="155"/>
                  </a:cubicBezTo>
                  <a:lnTo>
                    <a:pt x="6621" y="15847"/>
                  </a:lnTo>
                  <a:cubicBezTo>
                    <a:pt x="6645" y="15847"/>
                    <a:pt x="6668" y="15859"/>
                    <a:pt x="6680" y="15871"/>
                  </a:cubicBezTo>
                  <a:cubicBezTo>
                    <a:pt x="6752" y="15752"/>
                    <a:pt x="6871" y="15681"/>
                    <a:pt x="7026" y="15681"/>
                  </a:cubicBezTo>
                  <a:lnTo>
                    <a:pt x="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8"/>
            <p:cNvSpPr/>
            <p:nvPr/>
          </p:nvSpPr>
          <p:spPr>
            <a:xfrm>
              <a:off x="3159900" y="4553675"/>
              <a:ext cx="31275" cy="47350"/>
            </a:xfrm>
            <a:custGeom>
              <a:avLst/>
              <a:gdLst/>
              <a:ahLst/>
              <a:cxnLst/>
              <a:rect l="l" t="t" r="r" b="b"/>
              <a:pathLst>
                <a:path w="1251" h="1894" extrusionOk="0">
                  <a:moveTo>
                    <a:pt x="453" y="0"/>
                  </a:moveTo>
                  <a:cubicBezTo>
                    <a:pt x="368" y="75"/>
                    <a:pt x="282" y="121"/>
                    <a:pt x="162" y="121"/>
                  </a:cubicBezTo>
                  <a:cubicBezTo>
                    <a:pt x="148" y="121"/>
                    <a:pt x="134" y="120"/>
                    <a:pt x="120" y="119"/>
                  </a:cubicBezTo>
                  <a:cubicBezTo>
                    <a:pt x="84" y="119"/>
                    <a:pt x="36" y="107"/>
                    <a:pt x="1" y="83"/>
                  </a:cubicBezTo>
                  <a:lnTo>
                    <a:pt x="1" y="83"/>
                  </a:lnTo>
                  <a:lnTo>
                    <a:pt x="763" y="1893"/>
                  </a:lnTo>
                  <a:lnTo>
                    <a:pt x="1251" y="1893"/>
                  </a:lnTo>
                  <a:lnTo>
                    <a:pt x="45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8"/>
            <p:cNvSpPr/>
            <p:nvPr/>
          </p:nvSpPr>
          <p:spPr>
            <a:xfrm>
              <a:off x="2998275" y="4539850"/>
              <a:ext cx="156900" cy="61175"/>
            </a:xfrm>
            <a:custGeom>
              <a:avLst/>
              <a:gdLst/>
              <a:ahLst/>
              <a:cxnLst/>
              <a:rect l="l" t="t" r="r" b="b"/>
              <a:pathLst>
                <a:path w="6276" h="2447" extrusionOk="0">
                  <a:moveTo>
                    <a:pt x="6157" y="1"/>
                  </a:moveTo>
                  <a:cubicBezTo>
                    <a:pt x="6134" y="1"/>
                    <a:pt x="6111" y="10"/>
                    <a:pt x="6085" y="29"/>
                  </a:cubicBezTo>
                  <a:lnTo>
                    <a:pt x="1" y="2446"/>
                  </a:lnTo>
                  <a:lnTo>
                    <a:pt x="1203" y="2446"/>
                  </a:lnTo>
                  <a:lnTo>
                    <a:pt x="6251" y="446"/>
                  </a:lnTo>
                  <a:cubicBezTo>
                    <a:pt x="6251" y="434"/>
                    <a:pt x="6251" y="434"/>
                    <a:pt x="6263" y="434"/>
                  </a:cubicBezTo>
                  <a:cubicBezTo>
                    <a:pt x="6228" y="375"/>
                    <a:pt x="6216" y="303"/>
                    <a:pt x="6216" y="220"/>
                  </a:cubicBezTo>
                  <a:cubicBezTo>
                    <a:pt x="6216" y="160"/>
                    <a:pt x="6251" y="101"/>
                    <a:pt x="6275" y="41"/>
                  </a:cubicBezTo>
                  <a:cubicBezTo>
                    <a:pt x="6263" y="29"/>
                    <a:pt x="6228" y="29"/>
                    <a:pt x="6216" y="17"/>
                  </a:cubicBezTo>
                  <a:cubicBezTo>
                    <a:pt x="6194" y="7"/>
                    <a:pt x="6175" y="1"/>
                    <a:pt x="615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
            <p:cNvSpPr/>
            <p:nvPr/>
          </p:nvSpPr>
          <p:spPr>
            <a:xfrm>
              <a:off x="2838450" y="4144100"/>
              <a:ext cx="147950" cy="456925"/>
            </a:xfrm>
            <a:custGeom>
              <a:avLst/>
              <a:gdLst/>
              <a:ahLst/>
              <a:cxnLst/>
              <a:rect l="l" t="t" r="r" b="b"/>
              <a:pathLst>
                <a:path w="5918" h="18277" extrusionOk="0">
                  <a:moveTo>
                    <a:pt x="5501" y="0"/>
                  </a:moveTo>
                  <a:lnTo>
                    <a:pt x="0" y="18276"/>
                  </a:lnTo>
                  <a:lnTo>
                    <a:pt x="464" y="18276"/>
                  </a:lnTo>
                  <a:lnTo>
                    <a:pt x="5917" y="155"/>
                  </a:lnTo>
                  <a:cubicBezTo>
                    <a:pt x="5751" y="143"/>
                    <a:pt x="5596" y="84"/>
                    <a:pt x="550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
            <p:cNvSpPr/>
            <p:nvPr/>
          </p:nvSpPr>
          <p:spPr>
            <a:xfrm>
              <a:off x="2418450" y="4523000"/>
              <a:ext cx="17875" cy="77425"/>
            </a:xfrm>
            <a:custGeom>
              <a:avLst/>
              <a:gdLst/>
              <a:ahLst/>
              <a:cxnLst/>
              <a:rect l="l" t="t" r="r" b="b"/>
              <a:pathLst>
                <a:path w="715" h="3097" extrusionOk="0">
                  <a:moveTo>
                    <a:pt x="357" y="1"/>
                  </a:moveTo>
                  <a:cubicBezTo>
                    <a:pt x="328" y="13"/>
                    <a:pt x="301" y="13"/>
                    <a:pt x="277" y="13"/>
                  </a:cubicBezTo>
                  <a:cubicBezTo>
                    <a:pt x="253" y="13"/>
                    <a:pt x="232" y="13"/>
                    <a:pt x="215" y="25"/>
                  </a:cubicBezTo>
                  <a:cubicBezTo>
                    <a:pt x="96" y="37"/>
                    <a:pt x="0" y="144"/>
                    <a:pt x="0" y="263"/>
                  </a:cubicBezTo>
                  <a:lnTo>
                    <a:pt x="12" y="382"/>
                  </a:lnTo>
                  <a:lnTo>
                    <a:pt x="36" y="513"/>
                  </a:lnTo>
                  <a:lnTo>
                    <a:pt x="274" y="3096"/>
                  </a:lnTo>
                  <a:lnTo>
                    <a:pt x="715" y="3096"/>
                  </a:lnTo>
                  <a:lnTo>
                    <a:pt x="465" y="203"/>
                  </a:lnTo>
                  <a:lnTo>
                    <a:pt x="465" y="179"/>
                  </a:lnTo>
                  <a:lnTo>
                    <a:pt x="465" y="156"/>
                  </a:lnTo>
                  <a:lnTo>
                    <a:pt x="465" y="132"/>
                  </a:lnTo>
                  <a:lnTo>
                    <a:pt x="465" y="120"/>
                  </a:lnTo>
                  <a:cubicBezTo>
                    <a:pt x="465" y="108"/>
                    <a:pt x="453" y="108"/>
                    <a:pt x="453" y="96"/>
                  </a:cubicBezTo>
                  <a:cubicBezTo>
                    <a:pt x="453" y="96"/>
                    <a:pt x="453" y="72"/>
                    <a:pt x="429" y="72"/>
                  </a:cubicBezTo>
                  <a:cubicBezTo>
                    <a:pt x="429" y="72"/>
                    <a:pt x="429" y="60"/>
                    <a:pt x="417" y="60"/>
                  </a:cubicBezTo>
                  <a:lnTo>
                    <a:pt x="405" y="48"/>
                  </a:lnTo>
                  <a:cubicBezTo>
                    <a:pt x="405" y="48"/>
                    <a:pt x="405" y="37"/>
                    <a:pt x="381" y="37"/>
                  </a:cubicBezTo>
                  <a:cubicBezTo>
                    <a:pt x="369" y="13"/>
                    <a:pt x="357" y="13"/>
                    <a:pt x="35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8"/>
            <p:cNvSpPr/>
            <p:nvPr/>
          </p:nvSpPr>
          <p:spPr>
            <a:xfrm>
              <a:off x="2269325" y="4231000"/>
              <a:ext cx="70575" cy="370025"/>
            </a:xfrm>
            <a:custGeom>
              <a:avLst/>
              <a:gdLst/>
              <a:ahLst/>
              <a:cxnLst/>
              <a:rect l="l" t="t" r="r" b="b"/>
              <a:pathLst>
                <a:path w="2823" h="14801" extrusionOk="0">
                  <a:moveTo>
                    <a:pt x="2810" y="1"/>
                  </a:moveTo>
                  <a:cubicBezTo>
                    <a:pt x="2810" y="72"/>
                    <a:pt x="2786" y="167"/>
                    <a:pt x="2703" y="215"/>
                  </a:cubicBezTo>
                  <a:lnTo>
                    <a:pt x="2286" y="489"/>
                  </a:lnTo>
                  <a:lnTo>
                    <a:pt x="905" y="9085"/>
                  </a:lnTo>
                  <a:lnTo>
                    <a:pt x="834" y="9538"/>
                  </a:lnTo>
                  <a:lnTo>
                    <a:pt x="250" y="13169"/>
                  </a:lnTo>
                  <a:lnTo>
                    <a:pt x="179" y="13645"/>
                  </a:lnTo>
                  <a:lnTo>
                    <a:pt x="0" y="14800"/>
                  </a:lnTo>
                  <a:lnTo>
                    <a:pt x="441" y="14800"/>
                  </a:lnTo>
                  <a:lnTo>
                    <a:pt x="655" y="13526"/>
                  </a:lnTo>
                  <a:lnTo>
                    <a:pt x="727" y="13050"/>
                  </a:lnTo>
                  <a:lnTo>
                    <a:pt x="1262" y="9752"/>
                  </a:lnTo>
                  <a:lnTo>
                    <a:pt x="1334" y="9288"/>
                  </a:lnTo>
                  <a:lnTo>
                    <a:pt x="28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8"/>
            <p:cNvSpPr/>
            <p:nvPr/>
          </p:nvSpPr>
          <p:spPr>
            <a:xfrm>
              <a:off x="1768950" y="4217025"/>
              <a:ext cx="178625" cy="268800"/>
            </a:xfrm>
            <a:custGeom>
              <a:avLst/>
              <a:gdLst/>
              <a:ahLst/>
              <a:cxnLst/>
              <a:rect l="l" t="t" r="r" b="b"/>
              <a:pathLst>
                <a:path w="7145" h="10752" extrusionOk="0">
                  <a:moveTo>
                    <a:pt x="370" y="0"/>
                  </a:moveTo>
                  <a:cubicBezTo>
                    <a:pt x="275" y="119"/>
                    <a:pt x="144" y="203"/>
                    <a:pt x="1" y="250"/>
                  </a:cubicBezTo>
                  <a:lnTo>
                    <a:pt x="6966" y="10752"/>
                  </a:lnTo>
                  <a:lnTo>
                    <a:pt x="7145" y="10621"/>
                  </a:lnTo>
                  <a:cubicBezTo>
                    <a:pt x="6918" y="10597"/>
                    <a:pt x="6787" y="10394"/>
                    <a:pt x="6799" y="10180"/>
                  </a:cubicBezTo>
                  <a:cubicBezTo>
                    <a:pt x="6811" y="10073"/>
                    <a:pt x="6859" y="9966"/>
                    <a:pt x="6930" y="9906"/>
                  </a:cubicBezTo>
                  <a:lnTo>
                    <a:pt x="429" y="84"/>
                  </a:lnTo>
                  <a:lnTo>
                    <a:pt x="3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8"/>
            <p:cNvSpPr/>
            <p:nvPr/>
          </p:nvSpPr>
          <p:spPr>
            <a:xfrm>
              <a:off x="1949050" y="4488775"/>
              <a:ext cx="83350" cy="112250"/>
            </a:xfrm>
            <a:custGeom>
              <a:avLst/>
              <a:gdLst/>
              <a:ahLst/>
              <a:cxnLst/>
              <a:rect l="l" t="t" r="r" b="b"/>
              <a:pathLst>
                <a:path w="3334" h="4490" extrusionOk="0">
                  <a:moveTo>
                    <a:pt x="369" y="1"/>
                  </a:moveTo>
                  <a:lnTo>
                    <a:pt x="0" y="263"/>
                  </a:lnTo>
                  <a:lnTo>
                    <a:pt x="2798" y="4489"/>
                  </a:lnTo>
                  <a:lnTo>
                    <a:pt x="3334" y="4489"/>
                  </a:lnTo>
                  <a:lnTo>
                    <a:pt x="36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8"/>
            <p:cNvSpPr/>
            <p:nvPr/>
          </p:nvSpPr>
          <p:spPr>
            <a:xfrm>
              <a:off x="1528150" y="4542950"/>
              <a:ext cx="62250" cy="58075"/>
            </a:xfrm>
            <a:custGeom>
              <a:avLst/>
              <a:gdLst/>
              <a:ahLst/>
              <a:cxnLst/>
              <a:rect l="l" t="t" r="r" b="b"/>
              <a:pathLst>
                <a:path w="2490" h="2323" extrusionOk="0">
                  <a:moveTo>
                    <a:pt x="251" y="1"/>
                  </a:moveTo>
                  <a:lnTo>
                    <a:pt x="1" y="382"/>
                  </a:lnTo>
                  <a:lnTo>
                    <a:pt x="1858" y="2322"/>
                  </a:lnTo>
                  <a:lnTo>
                    <a:pt x="2489" y="2322"/>
                  </a:lnTo>
                  <a:lnTo>
                    <a:pt x="2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8"/>
            <p:cNvSpPr/>
            <p:nvPr/>
          </p:nvSpPr>
          <p:spPr>
            <a:xfrm>
              <a:off x="1404925" y="4411375"/>
              <a:ext cx="121475" cy="132500"/>
            </a:xfrm>
            <a:custGeom>
              <a:avLst/>
              <a:gdLst/>
              <a:ahLst/>
              <a:cxnLst/>
              <a:rect l="l" t="t" r="r" b="b"/>
              <a:pathLst>
                <a:path w="4859" h="5300" extrusionOk="0">
                  <a:moveTo>
                    <a:pt x="131" y="1"/>
                  </a:moveTo>
                  <a:lnTo>
                    <a:pt x="131" y="1"/>
                  </a:lnTo>
                  <a:cubicBezTo>
                    <a:pt x="167" y="84"/>
                    <a:pt x="179" y="144"/>
                    <a:pt x="179" y="215"/>
                  </a:cubicBezTo>
                  <a:cubicBezTo>
                    <a:pt x="167" y="346"/>
                    <a:pt x="108" y="453"/>
                    <a:pt x="1" y="513"/>
                  </a:cubicBezTo>
                  <a:lnTo>
                    <a:pt x="4596" y="5299"/>
                  </a:lnTo>
                  <a:lnTo>
                    <a:pt x="4858" y="4918"/>
                  </a:lnTo>
                  <a:lnTo>
                    <a:pt x="13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8"/>
            <p:cNvSpPr/>
            <p:nvPr/>
          </p:nvSpPr>
          <p:spPr>
            <a:xfrm>
              <a:off x="1219200" y="4222975"/>
              <a:ext cx="181275" cy="185450"/>
            </a:xfrm>
            <a:custGeom>
              <a:avLst/>
              <a:gdLst/>
              <a:ahLst/>
              <a:cxnLst/>
              <a:rect l="l" t="t" r="r" b="b"/>
              <a:pathLst>
                <a:path w="7251" h="7418" extrusionOk="0">
                  <a:moveTo>
                    <a:pt x="333" y="0"/>
                  </a:moveTo>
                  <a:cubicBezTo>
                    <a:pt x="238" y="119"/>
                    <a:pt x="131" y="215"/>
                    <a:pt x="0" y="298"/>
                  </a:cubicBezTo>
                  <a:lnTo>
                    <a:pt x="6846" y="7418"/>
                  </a:lnTo>
                  <a:lnTo>
                    <a:pt x="6929" y="7394"/>
                  </a:lnTo>
                  <a:cubicBezTo>
                    <a:pt x="6965" y="7358"/>
                    <a:pt x="7013" y="7335"/>
                    <a:pt x="7072" y="7299"/>
                  </a:cubicBezTo>
                  <a:lnTo>
                    <a:pt x="7251" y="7204"/>
                  </a:ln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8"/>
            <p:cNvSpPr/>
            <p:nvPr/>
          </p:nvSpPr>
          <p:spPr>
            <a:xfrm>
              <a:off x="1770450" y="4228325"/>
              <a:ext cx="568850" cy="372400"/>
            </a:xfrm>
            <a:custGeom>
              <a:avLst/>
              <a:gdLst/>
              <a:ahLst/>
              <a:cxnLst/>
              <a:rect l="l" t="t" r="r" b="b"/>
              <a:pathLst>
                <a:path w="22754" h="14896" extrusionOk="0">
                  <a:moveTo>
                    <a:pt x="22301" y="1"/>
                  </a:moveTo>
                  <a:lnTo>
                    <a:pt x="13764" y="5704"/>
                  </a:lnTo>
                  <a:lnTo>
                    <a:pt x="13335" y="5989"/>
                  </a:lnTo>
                  <a:lnTo>
                    <a:pt x="12538" y="6525"/>
                  </a:lnTo>
                  <a:lnTo>
                    <a:pt x="12538" y="6573"/>
                  </a:lnTo>
                  <a:cubicBezTo>
                    <a:pt x="12527" y="6795"/>
                    <a:pt x="12350" y="6944"/>
                    <a:pt x="12143" y="6944"/>
                  </a:cubicBezTo>
                  <a:cubicBezTo>
                    <a:pt x="12128" y="6944"/>
                    <a:pt x="12112" y="6944"/>
                    <a:pt x="12097" y="6942"/>
                  </a:cubicBezTo>
                  <a:cubicBezTo>
                    <a:pt x="12050" y="6942"/>
                    <a:pt x="12002" y="6930"/>
                    <a:pt x="11978" y="6906"/>
                  </a:cubicBezTo>
                  <a:lnTo>
                    <a:pt x="7561" y="9859"/>
                  </a:lnTo>
                  <a:cubicBezTo>
                    <a:pt x="7517" y="10045"/>
                    <a:pt x="7352" y="10171"/>
                    <a:pt x="7158" y="10171"/>
                  </a:cubicBezTo>
                  <a:cubicBezTo>
                    <a:pt x="7142" y="10171"/>
                    <a:pt x="7125" y="10170"/>
                    <a:pt x="7108" y="10169"/>
                  </a:cubicBezTo>
                  <a:lnTo>
                    <a:pt x="7085" y="10169"/>
                  </a:lnTo>
                  <a:lnTo>
                    <a:pt x="6882" y="10300"/>
                  </a:lnTo>
                  <a:lnTo>
                    <a:pt x="0" y="14895"/>
                  </a:lnTo>
                  <a:lnTo>
                    <a:pt x="798" y="14895"/>
                  </a:lnTo>
                  <a:lnTo>
                    <a:pt x="7120" y="10669"/>
                  </a:lnTo>
                  <a:lnTo>
                    <a:pt x="7501" y="10419"/>
                  </a:lnTo>
                  <a:lnTo>
                    <a:pt x="13788" y="6228"/>
                  </a:lnTo>
                  <a:lnTo>
                    <a:pt x="14228" y="5942"/>
                  </a:lnTo>
                  <a:lnTo>
                    <a:pt x="22229" y="596"/>
                  </a:lnTo>
                  <a:lnTo>
                    <a:pt x="22646" y="310"/>
                  </a:lnTo>
                  <a:cubicBezTo>
                    <a:pt x="22718" y="274"/>
                    <a:pt x="22753" y="203"/>
                    <a:pt x="22753" y="108"/>
                  </a:cubicBezTo>
                  <a:lnTo>
                    <a:pt x="22610" y="108"/>
                  </a:lnTo>
                  <a:cubicBezTo>
                    <a:pt x="22503" y="96"/>
                    <a:pt x="22396" y="60"/>
                    <a:pt x="2230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
            <p:cNvSpPr/>
            <p:nvPr/>
          </p:nvSpPr>
          <p:spPr>
            <a:xfrm>
              <a:off x="1757350" y="4183475"/>
              <a:ext cx="13125" cy="6775"/>
            </a:xfrm>
            <a:custGeom>
              <a:avLst/>
              <a:gdLst/>
              <a:ahLst/>
              <a:cxnLst/>
              <a:rect l="l" t="t" r="r" b="b"/>
              <a:pathLst>
                <a:path w="525" h="271" extrusionOk="0">
                  <a:moveTo>
                    <a:pt x="279" y="1"/>
                  </a:moveTo>
                  <a:cubicBezTo>
                    <a:pt x="207" y="1"/>
                    <a:pt x="134" y="35"/>
                    <a:pt x="96" y="104"/>
                  </a:cubicBezTo>
                  <a:lnTo>
                    <a:pt x="1" y="271"/>
                  </a:lnTo>
                  <a:cubicBezTo>
                    <a:pt x="80" y="226"/>
                    <a:pt x="153" y="202"/>
                    <a:pt x="229" y="202"/>
                  </a:cubicBezTo>
                  <a:cubicBezTo>
                    <a:pt x="255" y="202"/>
                    <a:pt x="282" y="205"/>
                    <a:pt x="310" y="211"/>
                  </a:cubicBezTo>
                  <a:cubicBezTo>
                    <a:pt x="382" y="211"/>
                    <a:pt x="441" y="235"/>
                    <a:pt x="501" y="247"/>
                  </a:cubicBezTo>
                  <a:cubicBezTo>
                    <a:pt x="524" y="163"/>
                    <a:pt x="489" y="68"/>
                    <a:pt x="417" y="33"/>
                  </a:cubicBezTo>
                  <a:lnTo>
                    <a:pt x="393" y="33"/>
                  </a:lnTo>
                  <a:cubicBezTo>
                    <a:pt x="359" y="11"/>
                    <a:pt x="319" y="1"/>
                    <a:pt x="27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8"/>
            <p:cNvSpPr/>
            <p:nvPr/>
          </p:nvSpPr>
          <p:spPr>
            <a:xfrm>
              <a:off x="1482325" y="4218800"/>
              <a:ext cx="269100" cy="382525"/>
            </a:xfrm>
            <a:custGeom>
              <a:avLst/>
              <a:gdLst/>
              <a:ahLst/>
              <a:cxnLst/>
              <a:rect l="l" t="t" r="r" b="b"/>
              <a:pathLst>
                <a:path w="10764" h="15301" extrusionOk="0">
                  <a:moveTo>
                    <a:pt x="10751" y="1"/>
                  </a:moveTo>
                  <a:lnTo>
                    <a:pt x="9906" y="477"/>
                  </a:lnTo>
                  <a:lnTo>
                    <a:pt x="1774" y="12633"/>
                  </a:lnTo>
                  <a:lnTo>
                    <a:pt x="1524" y="13026"/>
                  </a:lnTo>
                  <a:lnTo>
                    <a:pt x="0" y="15300"/>
                  </a:lnTo>
                  <a:lnTo>
                    <a:pt x="536" y="15300"/>
                  </a:lnTo>
                  <a:lnTo>
                    <a:pt x="1834" y="13359"/>
                  </a:lnTo>
                  <a:lnTo>
                    <a:pt x="2084" y="12967"/>
                  </a:lnTo>
                  <a:lnTo>
                    <a:pt x="10763" y="13"/>
                  </a:lnTo>
                  <a:lnTo>
                    <a:pt x="107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
            <p:cNvSpPr/>
            <p:nvPr/>
          </p:nvSpPr>
          <p:spPr>
            <a:xfrm>
              <a:off x="1045650" y="4224750"/>
              <a:ext cx="149150" cy="194700"/>
            </a:xfrm>
            <a:custGeom>
              <a:avLst/>
              <a:gdLst/>
              <a:ahLst/>
              <a:cxnLst/>
              <a:rect l="l" t="t" r="r" b="b"/>
              <a:pathLst>
                <a:path w="5966" h="7788" extrusionOk="0">
                  <a:moveTo>
                    <a:pt x="5668" y="1"/>
                  </a:moveTo>
                  <a:lnTo>
                    <a:pt x="5597" y="48"/>
                  </a:lnTo>
                  <a:lnTo>
                    <a:pt x="1" y="7216"/>
                  </a:lnTo>
                  <a:lnTo>
                    <a:pt x="120" y="7787"/>
                  </a:lnTo>
                  <a:lnTo>
                    <a:pt x="5966" y="263"/>
                  </a:lnTo>
                  <a:cubicBezTo>
                    <a:pt x="5859" y="203"/>
                    <a:pt x="5739" y="108"/>
                    <a:pt x="5668"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
            <p:cNvSpPr/>
            <p:nvPr/>
          </p:nvSpPr>
          <p:spPr>
            <a:xfrm>
              <a:off x="892950" y="4416450"/>
              <a:ext cx="147075" cy="184575"/>
            </a:xfrm>
            <a:custGeom>
              <a:avLst/>
              <a:gdLst/>
              <a:ahLst/>
              <a:cxnLst/>
              <a:rect l="l" t="t" r="r" b="b"/>
              <a:pathLst>
                <a:path w="5883" h="7383" extrusionOk="0">
                  <a:moveTo>
                    <a:pt x="5751" y="0"/>
                  </a:moveTo>
                  <a:lnTo>
                    <a:pt x="1" y="7382"/>
                  </a:lnTo>
                  <a:lnTo>
                    <a:pt x="572" y="7382"/>
                  </a:lnTo>
                  <a:lnTo>
                    <a:pt x="5882" y="560"/>
                  </a:lnTo>
                  <a:lnTo>
                    <a:pt x="57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8"/>
            <p:cNvSpPr/>
            <p:nvPr/>
          </p:nvSpPr>
          <p:spPr>
            <a:xfrm>
              <a:off x="1395700" y="4211350"/>
              <a:ext cx="354825" cy="200650"/>
            </a:xfrm>
            <a:custGeom>
              <a:avLst/>
              <a:gdLst/>
              <a:ahLst/>
              <a:cxnLst/>
              <a:rect l="l" t="t" r="r" b="b"/>
              <a:pathLst>
                <a:path w="14193" h="8026" extrusionOk="0">
                  <a:moveTo>
                    <a:pt x="13835" y="1"/>
                  </a:moveTo>
                  <a:lnTo>
                    <a:pt x="179" y="7692"/>
                  </a:lnTo>
                  <a:lnTo>
                    <a:pt x="0" y="7788"/>
                  </a:lnTo>
                  <a:cubicBezTo>
                    <a:pt x="44" y="7770"/>
                    <a:pt x="81" y="7759"/>
                    <a:pt x="121" y="7759"/>
                  </a:cubicBezTo>
                  <a:cubicBezTo>
                    <a:pt x="136" y="7759"/>
                    <a:pt x="151" y="7761"/>
                    <a:pt x="167" y="7764"/>
                  </a:cubicBezTo>
                  <a:cubicBezTo>
                    <a:pt x="322" y="7788"/>
                    <a:pt x="441" y="7871"/>
                    <a:pt x="500" y="8026"/>
                  </a:cubicBezTo>
                  <a:lnTo>
                    <a:pt x="13359" y="787"/>
                  </a:lnTo>
                  <a:lnTo>
                    <a:pt x="14193" y="311"/>
                  </a:lnTo>
                  <a:cubicBezTo>
                    <a:pt x="14109" y="227"/>
                    <a:pt x="14050" y="120"/>
                    <a:pt x="1401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
            <p:cNvSpPr/>
            <p:nvPr/>
          </p:nvSpPr>
          <p:spPr>
            <a:xfrm>
              <a:off x="1092100" y="4407825"/>
              <a:ext cx="300350" cy="178900"/>
            </a:xfrm>
            <a:custGeom>
              <a:avLst/>
              <a:gdLst/>
              <a:ahLst/>
              <a:cxnLst/>
              <a:rect l="l" t="t" r="r" b="b"/>
              <a:pathLst>
                <a:path w="12014" h="7156" extrusionOk="0">
                  <a:moveTo>
                    <a:pt x="12013" y="0"/>
                  </a:moveTo>
                  <a:lnTo>
                    <a:pt x="11930" y="48"/>
                  </a:lnTo>
                  <a:lnTo>
                    <a:pt x="0" y="6751"/>
                  </a:lnTo>
                  <a:cubicBezTo>
                    <a:pt x="107" y="6858"/>
                    <a:pt x="179" y="7013"/>
                    <a:pt x="191" y="7156"/>
                  </a:cubicBezTo>
                  <a:lnTo>
                    <a:pt x="4941" y="4489"/>
                  </a:lnTo>
                  <a:cubicBezTo>
                    <a:pt x="4917" y="4429"/>
                    <a:pt x="4905" y="4370"/>
                    <a:pt x="4905" y="4298"/>
                  </a:cubicBezTo>
                  <a:cubicBezTo>
                    <a:pt x="4928" y="4069"/>
                    <a:pt x="5116" y="3928"/>
                    <a:pt x="5332" y="3928"/>
                  </a:cubicBezTo>
                  <a:cubicBezTo>
                    <a:pt x="5340" y="3928"/>
                    <a:pt x="5349" y="3929"/>
                    <a:pt x="5358" y="3929"/>
                  </a:cubicBezTo>
                  <a:cubicBezTo>
                    <a:pt x="5477" y="3941"/>
                    <a:pt x="5584" y="4001"/>
                    <a:pt x="5632" y="4096"/>
                  </a:cubicBezTo>
                  <a:lnTo>
                    <a:pt x="11930" y="548"/>
                  </a:lnTo>
                  <a:cubicBezTo>
                    <a:pt x="11871" y="476"/>
                    <a:pt x="11859" y="369"/>
                    <a:pt x="11859" y="262"/>
                  </a:cubicBezTo>
                  <a:cubicBezTo>
                    <a:pt x="11871" y="167"/>
                    <a:pt x="11918" y="72"/>
                    <a:pt x="1201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
            <p:cNvSpPr/>
            <p:nvPr/>
          </p:nvSpPr>
          <p:spPr>
            <a:xfrm>
              <a:off x="1231100" y="4199750"/>
              <a:ext cx="516150" cy="14325"/>
            </a:xfrm>
            <a:custGeom>
              <a:avLst/>
              <a:gdLst/>
              <a:ahLst/>
              <a:cxnLst/>
              <a:rect l="l" t="t" r="r" b="b"/>
              <a:pathLst>
                <a:path w="20646" h="573" extrusionOk="0">
                  <a:moveTo>
                    <a:pt x="20646" y="1"/>
                  </a:moveTo>
                  <a:lnTo>
                    <a:pt x="0" y="120"/>
                  </a:lnTo>
                  <a:cubicBezTo>
                    <a:pt x="36" y="239"/>
                    <a:pt x="48" y="346"/>
                    <a:pt x="36" y="465"/>
                  </a:cubicBezTo>
                  <a:cubicBezTo>
                    <a:pt x="36" y="489"/>
                    <a:pt x="24" y="536"/>
                    <a:pt x="24" y="572"/>
                  </a:cubicBezTo>
                  <a:lnTo>
                    <a:pt x="20443" y="453"/>
                  </a:lnTo>
                  <a:lnTo>
                    <a:pt x="20622" y="453"/>
                  </a:lnTo>
                  <a:cubicBezTo>
                    <a:pt x="20598" y="370"/>
                    <a:pt x="20586" y="286"/>
                    <a:pt x="20598" y="191"/>
                  </a:cubicBezTo>
                  <a:cubicBezTo>
                    <a:pt x="20598" y="120"/>
                    <a:pt x="20634" y="60"/>
                    <a:pt x="2064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
            <p:cNvSpPr/>
            <p:nvPr/>
          </p:nvSpPr>
          <p:spPr>
            <a:xfrm>
              <a:off x="889375" y="3382100"/>
              <a:ext cx="866225" cy="816200"/>
            </a:xfrm>
            <a:custGeom>
              <a:avLst/>
              <a:gdLst/>
              <a:ahLst/>
              <a:cxnLst/>
              <a:rect l="l" t="t" r="r" b="b"/>
              <a:pathLst>
                <a:path w="34649" h="32648" extrusionOk="0">
                  <a:moveTo>
                    <a:pt x="1" y="0"/>
                  </a:moveTo>
                  <a:lnTo>
                    <a:pt x="1" y="607"/>
                  </a:lnTo>
                  <a:lnTo>
                    <a:pt x="34327" y="32647"/>
                  </a:lnTo>
                  <a:cubicBezTo>
                    <a:pt x="34410" y="32516"/>
                    <a:pt x="34505" y="32397"/>
                    <a:pt x="34648" y="3233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8"/>
            <p:cNvSpPr/>
            <p:nvPr/>
          </p:nvSpPr>
          <p:spPr>
            <a:xfrm>
              <a:off x="953675" y="3873825"/>
              <a:ext cx="242625" cy="319700"/>
            </a:xfrm>
            <a:custGeom>
              <a:avLst/>
              <a:gdLst/>
              <a:ahLst/>
              <a:cxnLst/>
              <a:rect l="l" t="t" r="r" b="b"/>
              <a:pathLst>
                <a:path w="9705" h="12788" extrusionOk="0">
                  <a:moveTo>
                    <a:pt x="358" y="0"/>
                  </a:moveTo>
                  <a:cubicBezTo>
                    <a:pt x="251" y="107"/>
                    <a:pt x="132" y="191"/>
                    <a:pt x="1" y="274"/>
                  </a:cubicBezTo>
                  <a:lnTo>
                    <a:pt x="9347" y="12788"/>
                  </a:lnTo>
                  <a:cubicBezTo>
                    <a:pt x="9430" y="12669"/>
                    <a:pt x="9549" y="12573"/>
                    <a:pt x="9704" y="12514"/>
                  </a:cubicBezTo>
                  <a:lnTo>
                    <a:pt x="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8"/>
            <p:cNvSpPr/>
            <p:nvPr/>
          </p:nvSpPr>
          <p:spPr>
            <a:xfrm>
              <a:off x="1015000" y="4311375"/>
              <a:ext cx="67875" cy="261950"/>
            </a:xfrm>
            <a:custGeom>
              <a:avLst/>
              <a:gdLst/>
              <a:ahLst/>
              <a:cxnLst/>
              <a:rect l="l" t="t" r="r" b="b"/>
              <a:pathLst>
                <a:path w="2715" h="10478" extrusionOk="0">
                  <a:moveTo>
                    <a:pt x="405" y="0"/>
                  </a:moveTo>
                  <a:lnTo>
                    <a:pt x="0" y="227"/>
                  </a:lnTo>
                  <a:lnTo>
                    <a:pt x="893" y="4215"/>
                  </a:lnTo>
                  <a:lnTo>
                    <a:pt x="1012" y="4775"/>
                  </a:lnTo>
                  <a:lnTo>
                    <a:pt x="2263" y="10478"/>
                  </a:lnTo>
                  <a:cubicBezTo>
                    <a:pt x="2355" y="10432"/>
                    <a:pt x="2447" y="10414"/>
                    <a:pt x="2545" y="10414"/>
                  </a:cubicBezTo>
                  <a:cubicBezTo>
                    <a:pt x="2573" y="10414"/>
                    <a:pt x="2602" y="10416"/>
                    <a:pt x="2632" y="10418"/>
                  </a:cubicBezTo>
                  <a:cubicBezTo>
                    <a:pt x="2667" y="10418"/>
                    <a:pt x="2679" y="10430"/>
                    <a:pt x="2715" y="10430"/>
                  </a:cubicBezTo>
                  <a:lnTo>
                    <a:pt x="1358" y="4322"/>
                  </a:lnTo>
                  <a:lnTo>
                    <a:pt x="1239" y="3751"/>
                  </a:lnTo>
                  <a:lnTo>
                    <a:pt x="40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8"/>
            <p:cNvSpPr/>
            <p:nvPr/>
          </p:nvSpPr>
          <p:spPr>
            <a:xfrm>
              <a:off x="1011725" y="4302450"/>
              <a:ext cx="2100" cy="2700"/>
            </a:xfrm>
            <a:custGeom>
              <a:avLst/>
              <a:gdLst/>
              <a:ahLst/>
              <a:cxnLst/>
              <a:rect l="l" t="t" r="r" b="b"/>
              <a:pathLst>
                <a:path w="84" h="108" extrusionOk="0">
                  <a:moveTo>
                    <a:pt x="0" y="0"/>
                  </a:moveTo>
                  <a:lnTo>
                    <a:pt x="24" y="107"/>
                  </a:lnTo>
                  <a:lnTo>
                    <a:pt x="84" y="72"/>
                  </a:lnTo>
                  <a:cubicBezTo>
                    <a:pt x="48" y="60"/>
                    <a:pt x="12" y="36"/>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
            <p:cNvSpPr/>
            <p:nvPr/>
          </p:nvSpPr>
          <p:spPr>
            <a:xfrm>
              <a:off x="919450" y="3886925"/>
              <a:ext cx="99725" cy="406625"/>
            </a:xfrm>
            <a:custGeom>
              <a:avLst/>
              <a:gdLst/>
              <a:ahLst/>
              <a:cxnLst/>
              <a:rect l="l" t="t" r="r" b="b"/>
              <a:pathLst>
                <a:path w="3989" h="16265" extrusionOk="0">
                  <a:moveTo>
                    <a:pt x="12" y="0"/>
                  </a:moveTo>
                  <a:cubicBezTo>
                    <a:pt x="0" y="24"/>
                    <a:pt x="0" y="72"/>
                    <a:pt x="12" y="107"/>
                  </a:cubicBezTo>
                  <a:lnTo>
                    <a:pt x="3596" y="16264"/>
                  </a:lnTo>
                  <a:cubicBezTo>
                    <a:pt x="3644" y="16074"/>
                    <a:pt x="3810" y="15955"/>
                    <a:pt x="3989" y="15955"/>
                  </a:cubicBezTo>
                  <a:lnTo>
                    <a:pt x="441" y="12"/>
                  </a:lnTo>
                  <a:lnTo>
                    <a:pt x="167" y="12"/>
                  </a:lnTo>
                  <a:cubicBezTo>
                    <a:pt x="119" y="12"/>
                    <a:pt x="60" y="0"/>
                    <a:pt x="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8"/>
            <p:cNvSpPr/>
            <p:nvPr/>
          </p:nvSpPr>
          <p:spPr>
            <a:xfrm>
              <a:off x="889075" y="4214625"/>
              <a:ext cx="298000" cy="168500"/>
            </a:xfrm>
            <a:custGeom>
              <a:avLst/>
              <a:gdLst/>
              <a:ahLst/>
              <a:cxnLst/>
              <a:rect l="l" t="t" r="r" b="b"/>
              <a:pathLst>
                <a:path w="11920" h="6740" extrusionOk="0">
                  <a:moveTo>
                    <a:pt x="11717" y="1"/>
                  </a:moveTo>
                  <a:lnTo>
                    <a:pt x="5621" y="3251"/>
                  </a:lnTo>
                  <a:lnTo>
                    <a:pt x="5621" y="3287"/>
                  </a:lnTo>
                  <a:cubicBezTo>
                    <a:pt x="5586" y="3506"/>
                    <a:pt x="5407" y="3669"/>
                    <a:pt x="5191" y="3669"/>
                  </a:cubicBezTo>
                  <a:cubicBezTo>
                    <a:pt x="5183" y="3669"/>
                    <a:pt x="5176" y="3668"/>
                    <a:pt x="5168" y="3668"/>
                  </a:cubicBezTo>
                  <a:cubicBezTo>
                    <a:pt x="5097" y="3668"/>
                    <a:pt x="5037" y="3632"/>
                    <a:pt x="4978" y="3585"/>
                  </a:cubicBezTo>
                  <a:lnTo>
                    <a:pt x="4918" y="3620"/>
                  </a:lnTo>
                  <a:lnTo>
                    <a:pt x="1" y="6240"/>
                  </a:lnTo>
                  <a:lnTo>
                    <a:pt x="1" y="6740"/>
                  </a:lnTo>
                  <a:lnTo>
                    <a:pt x="5025" y="4085"/>
                  </a:lnTo>
                  <a:lnTo>
                    <a:pt x="5418" y="3859"/>
                  </a:lnTo>
                  <a:lnTo>
                    <a:pt x="11836" y="453"/>
                  </a:lnTo>
                  <a:lnTo>
                    <a:pt x="11919" y="406"/>
                  </a:lnTo>
                  <a:cubicBezTo>
                    <a:pt x="11824" y="287"/>
                    <a:pt x="11752" y="156"/>
                    <a:pt x="1171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8"/>
            <p:cNvSpPr/>
            <p:nvPr/>
          </p:nvSpPr>
          <p:spPr>
            <a:xfrm>
              <a:off x="889375" y="3623200"/>
              <a:ext cx="34550" cy="166100"/>
            </a:xfrm>
            <a:custGeom>
              <a:avLst/>
              <a:gdLst/>
              <a:ahLst/>
              <a:cxnLst/>
              <a:rect l="l" t="t" r="r" b="b"/>
              <a:pathLst>
                <a:path w="1382" h="6644" extrusionOk="0">
                  <a:moveTo>
                    <a:pt x="1" y="0"/>
                  </a:moveTo>
                  <a:lnTo>
                    <a:pt x="1" y="2155"/>
                  </a:lnTo>
                  <a:lnTo>
                    <a:pt x="953" y="6644"/>
                  </a:lnTo>
                  <a:cubicBezTo>
                    <a:pt x="1084" y="6608"/>
                    <a:pt x="1227" y="6573"/>
                    <a:pt x="1382" y="6561"/>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8"/>
            <p:cNvSpPr/>
            <p:nvPr/>
          </p:nvSpPr>
          <p:spPr>
            <a:xfrm>
              <a:off x="889075" y="3786975"/>
              <a:ext cx="91725" cy="100275"/>
            </a:xfrm>
            <a:custGeom>
              <a:avLst/>
              <a:gdLst/>
              <a:ahLst/>
              <a:cxnLst/>
              <a:rect l="l" t="t" r="r" b="b"/>
              <a:pathLst>
                <a:path w="3669" h="4011" extrusionOk="0">
                  <a:moveTo>
                    <a:pt x="1573" y="1"/>
                  </a:moveTo>
                  <a:cubicBezTo>
                    <a:pt x="1513" y="1"/>
                    <a:pt x="1454" y="4"/>
                    <a:pt x="1394" y="10"/>
                  </a:cubicBezTo>
                  <a:cubicBezTo>
                    <a:pt x="1239" y="22"/>
                    <a:pt x="1096" y="57"/>
                    <a:pt x="953" y="93"/>
                  </a:cubicBezTo>
                  <a:cubicBezTo>
                    <a:pt x="584" y="212"/>
                    <a:pt x="239" y="450"/>
                    <a:pt x="1" y="748"/>
                  </a:cubicBezTo>
                  <a:lnTo>
                    <a:pt x="1" y="3272"/>
                  </a:lnTo>
                  <a:cubicBezTo>
                    <a:pt x="299" y="3641"/>
                    <a:pt x="739" y="3903"/>
                    <a:pt x="1227" y="3998"/>
                  </a:cubicBezTo>
                  <a:cubicBezTo>
                    <a:pt x="1275" y="4010"/>
                    <a:pt x="1334" y="4010"/>
                    <a:pt x="1370" y="4010"/>
                  </a:cubicBezTo>
                  <a:lnTo>
                    <a:pt x="1680" y="4010"/>
                  </a:lnTo>
                  <a:cubicBezTo>
                    <a:pt x="2001" y="3998"/>
                    <a:pt x="2311" y="3891"/>
                    <a:pt x="2585" y="3748"/>
                  </a:cubicBezTo>
                  <a:cubicBezTo>
                    <a:pt x="2716" y="3665"/>
                    <a:pt x="2835" y="3581"/>
                    <a:pt x="2942" y="3474"/>
                  </a:cubicBezTo>
                  <a:cubicBezTo>
                    <a:pt x="3287" y="3153"/>
                    <a:pt x="3525" y="2700"/>
                    <a:pt x="3561" y="2200"/>
                  </a:cubicBezTo>
                  <a:cubicBezTo>
                    <a:pt x="3668" y="1093"/>
                    <a:pt x="2847" y="117"/>
                    <a:pt x="1751" y="10"/>
                  </a:cubicBezTo>
                  <a:cubicBezTo>
                    <a:pt x="1692" y="4"/>
                    <a:pt x="1632" y="1"/>
                    <a:pt x="157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8"/>
            <p:cNvSpPr/>
            <p:nvPr/>
          </p:nvSpPr>
          <p:spPr>
            <a:xfrm>
              <a:off x="3670975" y="4475375"/>
              <a:ext cx="17900" cy="18025"/>
            </a:xfrm>
            <a:custGeom>
              <a:avLst/>
              <a:gdLst/>
              <a:ahLst/>
              <a:cxnLst/>
              <a:rect l="l" t="t" r="r" b="b"/>
              <a:pathLst>
                <a:path w="716" h="721" extrusionOk="0">
                  <a:moveTo>
                    <a:pt x="358" y="0"/>
                  </a:moveTo>
                  <a:cubicBezTo>
                    <a:pt x="177" y="0"/>
                    <a:pt x="12" y="129"/>
                    <a:pt x="1" y="334"/>
                  </a:cubicBezTo>
                  <a:cubicBezTo>
                    <a:pt x="1" y="394"/>
                    <a:pt x="1" y="441"/>
                    <a:pt x="25" y="501"/>
                  </a:cubicBezTo>
                  <a:cubicBezTo>
                    <a:pt x="72" y="620"/>
                    <a:pt x="179" y="715"/>
                    <a:pt x="322" y="715"/>
                  </a:cubicBezTo>
                  <a:cubicBezTo>
                    <a:pt x="341" y="719"/>
                    <a:pt x="359" y="720"/>
                    <a:pt x="377" y="720"/>
                  </a:cubicBezTo>
                  <a:cubicBezTo>
                    <a:pt x="546" y="720"/>
                    <a:pt x="694" y="576"/>
                    <a:pt x="715" y="394"/>
                  </a:cubicBezTo>
                  <a:cubicBezTo>
                    <a:pt x="715" y="322"/>
                    <a:pt x="691" y="239"/>
                    <a:pt x="668" y="179"/>
                  </a:cubicBezTo>
                  <a:cubicBezTo>
                    <a:pt x="608" y="96"/>
                    <a:pt x="513" y="25"/>
                    <a:pt x="382" y="1"/>
                  </a:cubicBezTo>
                  <a:cubicBezTo>
                    <a:pt x="374" y="0"/>
                    <a:pt x="366" y="0"/>
                    <a:pt x="35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
            <p:cNvSpPr/>
            <p:nvPr/>
          </p:nvSpPr>
          <p:spPr>
            <a:xfrm>
              <a:off x="2319625" y="4195250"/>
              <a:ext cx="36625" cy="35925"/>
            </a:xfrm>
            <a:custGeom>
              <a:avLst/>
              <a:gdLst/>
              <a:ahLst/>
              <a:cxnLst/>
              <a:rect l="l" t="t" r="r" b="b"/>
              <a:pathLst>
                <a:path w="1465" h="1437" extrusionOk="0">
                  <a:moveTo>
                    <a:pt x="741" y="1"/>
                  </a:moveTo>
                  <a:cubicBezTo>
                    <a:pt x="356" y="1"/>
                    <a:pt x="35" y="290"/>
                    <a:pt x="12" y="657"/>
                  </a:cubicBezTo>
                  <a:cubicBezTo>
                    <a:pt x="0" y="943"/>
                    <a:pt x="131" y="1193"/>
                    <a:pt x="346" y="1324"/>
                  </a:cubicBezTo>
                  <a:cubicBezTo>
                    <a:pt x="441" y="1383"/>
                    <a:pt x="548" y="1431"/>
                    <a:pt x="667" y="1431"/>
                  </a:cubicBezTo>
                  <a:cubicBezTo>
                    <a:pt x="683" y="1435"/>
                    <a:pt x="698" y="1436"/>
                    <a:pt x="711" y="1436"/>
                  </a:cubicBezTo>
                  <a:cubicBezTo>
                    <a:pt x="739" y="1436"/>
                    <a:pt x="762" y="1431"/>
                    <a:pt x="786" y="1431"/>
                  </a:cubicBezTo>
                  <a:cubicBezTo>
                    <a:pt x="1132" y="1383"/>
                    <a:pt x="1405" y="1133"/>
                    <a:pt x="1441" y="776"/>
                  </a:cubicBezTo>
                  <a:cubicBezTo>
                    <a:pt x="1465" y="371"/>
                    <a:pt x="1167" y="38"/>
                    <a:pt x="786" y="2"/>
                  </a:cubicBezTo>
                  <a:cubicBezTo>
                    <a:pt x="771" y="1"/>
                    <a:pt x="756" y="1"/>
                    <a:pt x="74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8"/>
            <p:cNvSpPr/>
            <p:nvPr/>
          </p:nvSpPr>
          <p:spPr>
            <a:xfrm>
              <a:off x="1181675" y="4184500"/>
              <a:ext cx="50625" cy="49950"/>
            </a:xfrm>
            <a:custGeom>
              <a:avLst/>
              <a:gdLst/>
              <a:ahLst/>
              <a:cxnLst/>
              <a:rect l="l" t="t" r="r" b="b"/>
              <a:pathLst>
                <a:path w="2025" h="1998" extrusionOk="0">
                  <a:moveTo>
                    <a:pt x="1021" y="0"/>
                  </a:moveTo>
                  <a:cubicBezTo>
                    <a:pt x="872" y="0"/>
                    <a:pt x="724" y="27"/>
                    <a:pt x="584" y="87"/>
                  </a:cubicBezTo>
                  <a:cubicBezTo>
                    <a:pt x="429" y="134"/>
                    <a:pt x="310" y="242"/>
                    <a:pt x="227" y="361"/>
                  </a:cubicBezTo>
                  <a:cubicBezTo>
                    <a:pt x="108" y="503"/>
                    <a:pt x="37" y="706"/>
                    <a:pt x="13" y="908"/>
                  </a:cubicBezTo>
                  <a:cubicBezTo>
                    <a:pt x="1" y="1015"/>
                    <a:pt x="13" y="1123"/>
                    <a:pt x="37" y="1218"/>
                  </a:cubicBezTo>
                  <a:cubicBezTo>
                    <a:pt x="60" y="1373"/>
                    <a:pt x="132" y="1504"/>
                    <a:pt x="227" y="1623"/>
                  </a:cubicBezTo>
                  <a:cubicBezTo>
                    <a:pt x="310" y="1730"/>
                    <a:pt x="418" y="1813"/>
                    <a:pt x="537" y="1896"/>
                  </a:cubicBezTo>
                  <a:cubicBezTo>
                    <a:pt x="656" y="1956"/>
                    <a:pt x="787" y="1992"/>
                    <a:pt x="930" y="1992"/>
                  </a:cubicBezTo>
                  <a:cubicBezTo>
                    <a:pt x="964" y="1996"/>
                    <a:pt x="998" y="1998"/>
                    <a:pt x="1033" y="1998"/>
                  </a:cubicBezTo>
                  <a:cubicBezTo>
                    <a:pt x="1203" y="1998"/>
                    <a:pt x="1372" y="1950"/>
                    <a:pt x="1501" y="1861"/>
                  </a:cubicBezTo>
                  <a:cubicBezTo>
                    <a:pt x="1632" y="1789"/>
                    <a:pt x="1739" y="1682"/>
                    <a:pt x="1834" y="1563"/>
                  </a:cubicBezTo>
                  <a:cubicBezTo>
                    <a:pt x="1906" y="1456"/>
                    <a:pt x="1965" y="1325"/>
                    <a:pt x="2001" y="1194"/>
                  </a:cubicBezTo>
                  <a:cubicBezTo>
                    <a:pt x="2013" y="1158"/>
                    <a:pt x="2013" y="1123"/>
                    <a:pt x="2013" y="1087"/>
                  </a:cubicBezTo>
                  <a:cubicBezTo>
                    <a:pt x="2025" y="968"/>
                    <a:pt x="2013" y="861"/>
                    <a:pt x="1977" y="742"/>
                  </a:cubicBezTo>
                  <a:cubicBezTo>
                    <a:pt x="1882" y="349"/>
                    <a:pt x="1537" y="27"/>
                    <a:pt x="1108" y="3"/>
                  </a:cubicBezTo>
                  <a:cubicBezTo>
                    <a:pt x="1079" y="1"/>
                    <a:pt x="1050" y="0"/>
                    <a:pt x="102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8"/>
            <p:cNvSpPr/>
            <p:nvPr/>
          </p:nvSpPr>
          <p:spPr>
            <a:xfrm>
              <a:off x="1061125" y="4571450"/>
              <a:ext cx="36050" cy="28975"/>
            </a:xfrm>
            <a:custGeom>
              <a:avLst/>
              <a:gdLst/>
              <a:ahLst/>
              <a:cxnLst/>
              <a:rect l="l" t="t" r="r" b="b"/>
              <a:pathLst>
                <a:path w="1442" h="1159" extrusionOk="0">
                  <a:moveTo>
                    <a:pt x="720" y="0"/>
                  </a:moveTo>
                  <a:cubicBezTo>
                    <a:pt x="615" y="0"/>
                    <a:pt x="516" y="24"/>
                    <a:pt x="418" y="63"/>
                  </a:cubicBezTo>
                  <a:cubicBezTo>
                    <a:pt x="191" y="170"/>
                    <a:pt x="37" y="373"/>
                    <a:pt x="13" y="646"/>
                  </a:cubicBezTo>
                  <a:cubicBezTo>
                    <a:pt x="1" y="837"/>
                    <a:pt x="60" y="1027"/>
                    <a:pt x="179" y="1158"/>
                  </a:cubicBezTo>
                  <a:lnTo>
                    <a:pt x="1251" y="1158"/>
                  </a:lnTo>
                  <a:cubicBezTo>
                    <a:pt x="1358" y="1063"/>
                    <a:pt x="1418" y="908"/>
                    <a:pt x="1430" y="766"/>
                  </a:cubicBezTo>
                  <a:cubicBezTo>
                    <a:pt x="1441" y="718"/>
                    <a:pt x="1430" y="670"/>
                    <a:pt x="1430" y="611"/>
                  </a:cubicBezTo>
                  <a:cubicBezTo>
                    <a:pt x="1418" y="468"/>
                    <a:pt x="1346" y="313"/>
                    <a:pt x="1239" y="206"/>
                  </a:cubicBezTo>
                  <a:cubicBezTo>
                    <a:pt x="1132" y="111"/>
                    <a:pt x="1013" y="51"/>
                    <a:pt x="870" y="15"/>
                  </a:cubicBezTo>
                  <a:cubicBezTo>
                    <a:pt x="834" y="15"/>
                    <a:pt x="822" y="4"/>
                    <a:pt x="787" y="4"/>
                  </a:cubicBezTo>
                  <a:cubicBezTo>
                    <a:pt x="764" y="1"/>
                    <a:pt x="742" y="0"/>
                    <a:pt x="72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
            <p:cNvSpPr/>
            <p:nvPr/>
          </p:nvSpPr>
          <p:spPr>
            <a:xfrm>
              <a:off x="1745750" y="4188500"/>
              <a:ext cx="36925" cy="35975"/>
            </a:xfrm>
            <a:custGeom>
              <a:avLst/>
              <a:gdLst/>
              <a:ahLst/>
              <a:cxnLst/>
              <a:rect l="l" t="t" r="r" b="b"/>
              <a:pathLst>
                <a:path w="1477" h="1439" extrusionOk="0">
                  <a:moveTo>
                    <a:pt x="720" y="1"/>
                  </a:moveTo>
                  <a:cubicBezTo>
                    <a:pt x="643" y="1"/>
                    <a:pt x="566" y="20"/>
                    <a:pt x="488" y="46"/>
                  </a:cubicBezTo>
                  <a:cubicBezTo>
                    <a:pt x="465" y="70"/>
                    <a:pt x="441" y="70"/>
                    <a:pt x="417" y="82"/>
                  </a:cubicBezTo>
                  <a:cubicBezTo>
                    <a:pt x="286" y="153"/>
                    <a:pt x="167" y="260"/>
                    <a:pt x="107" y="391"/>
                  </a:cubicBezTo>
                  <a:cubicBezTo>
                    <a:pt x="84" y="403"/>
                    <a:pt x="84" y="439"/>
                    <a:pt x="72" y="451"/>
                  </a:cubicBezTo>
                  <a:cubicBezTo>
                    <a:pt x="48" y="510"/>
                    <a:pt x="24" y="582"/>
                    <a:pt x="24" y="641"/>
                  </a:cubicBezTo>
                  <a:cubicBezTo>
                    <a:pt x="0" y="736"/>
                    <a:pt x="0" y="820"/>
                    <a:pt x="36" y="903"/>
                  </a:cubicBezTo>
                  <a:cubicBezTo>
                    <a:pt x="60" y="1022"/>
                    <a:pt x="119" y="1117"/>
                    <a:pt x="214" y="1213"/>
                  </a:cubicBezTo>
                  <a:lnTo>
                    <a:pt x="226" y="1225"/>
                  </a:lnTo>
                  <a:cubicBezTo>
                    <a:pt x="345" y="1344"/>
                    <a:pt x="488" y="1415"/>
                    <a:pt x="667" y="1439"/>
                  </a:cubicBezTo>
                  <a:cubicBezTo>
                    <a:pt x="762" y="1439"/>
                    <a:pt x="846" y="1439"/>
                    <a:pt x="941" y="1403"/>
                  </a:cubicBezTo>
                  <a:cubicBezTo>
                    <a:pt x="1084" y="1356"/>
                    <a:pt x="1227" y="1272"/>
                    <a:pt x="1310" y="1153"/>
                  </a:cubicBezTo>
                  <a:cubicBezTo>
                    <a:pt x="1381" y="1046"/>
                    <a:pt x="1441" y="927"/>
                    <a:pt x="1441" y="784"/>
                  </a:cubicBezTo>
                  <a:cubicBezTo>
                    <a:pt x="1477" y="451"/>
                    <a:pt x="1274" y="165"/>
                    <a:pt x="1000" y="46"/>
                  </a:cubicBezTo>
                  <a:cubicBezTo>
                    <a:pt x="941" y="22"/>
                    <a:pt x="869" y="10"/>
                    <a:pt x="810" y="10"/>
                  </a:cubicBezTo>
                  <a:cubicBezTo>
                    <a:pt x="780" y="3"/>
                    <a:pt x="750" y="1"/>
                    <a:pt x="7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8"/>
            <p:cNvSpPr/>
            <p:nvPr/>
          </p:nvSpPr>
          <p:spPr>
            <a:xfrm>
              <a:off x="3568600" y="4511575"/>
              <a:ext cx="36025" cy="35350"/>
            </a:xfrm>
            <a:custGeom>
              <a:avLst/>
              <a:gdLst/>
              <a:ahLst/>
              <a:cxnLst/>
              <a:rect l="l" t="t" r="r" b="b"/>
              <a:pathLst>
                <a:path w="1441" h="1414" extrusionOk="0">
                  <a:moveTo>
                    <a:pt x="703" y="0"/>
                  </a:moveTo>
                  <a:cubicBezTo>
                    <a:pt x="544" y="0"/>
                    <a:pt x="394" y="58"/>
                    <a:pt x="262" y="160"/>
                  </a:cubicBezTo>
                  <a:cubicBezTo>
                    <a:pt x="143" y="255"/>
                    <a:pt x="71" y="386"/>
                    <a:pt x="24" y="553"/>
                  </a:cubicBezTo>
                  <a:cubicBezTo>
                    <a:pt x="12" y="577"/>
                    <a:pt x="12" y="624"/>
                    <a:pt x="12" y="660"/>
                  </a:cubicBezTo>
                  <a:cubicBezTo>
                    <a:pt x="0" y="839"/>
                    <a:pt x="48" y="994"/>
                    <a:pt x="143" y="1136"/>
                  </a:cubicBezTo>
                  <a:cubicBezTo>
                    <a:pt x="250" y="1267"/>
                    <a:pt x="405" y="1375"/>
                    <a:pt x="572" y="1398"/>
                  </a:cubicBezTo>
                  <a:cubicBezTo>
                    <a:pt x="607" y="1398"/>
                    <a:pt x="619" y="1410"/>
                    <a:pt x="655" y="1410"/>
                  </a:cubicBezTo>
                  <a:cubicBezTo>
                    <a:pt x="677" y="1413"/>
                    <a:pt x="699" y="1414"/>
                    <a:pt x="721" y="1414"/>
                  </a:cubicBezTo>
                  <a:cubicBezTo>
                    <a:pt x="913" y="1414"/>
                    <a:pt x="1098" y="1324"/>
                    <a:pt x="1226" y="1196"/>
                  </a:cubicBezTo>
                  <a:cubicBezTo>
                    <a:pt x="1286" y="1136"/>
                    <a:pt x="1334" y="1053"/>
                    <a:pt x="1369" y="982"/>
                  </a:cubicBezTo>
                  <a:cubicBezTo>
                    <a:pt x="1393" y="910"/>
                    <a:pt x="1405" y="851"/>
                    <a:pt x="1429" y="779"/>
                  </a:cubicBezTo>
                  <a:cubicBezTo>
                    <a:pt x="1441" y="672"/>
                    <a:pt x="1429" y="565"/>
                    <a:pt x="1393" y="482"/>
                  </a:cubicBezTo>
                  <a:cubicBezTo>
                    <a:pt x="1310" y="220"/>
                    <a:pt x="1072" y="29"/>
                    <a:pt x="786" y="5"/>
                  </a:cubicBezTo>
                  <a:cubicBezTo>
                    <a:pt x="758" y="2"/>
                    <a:pt x="731" y="0"/>
                    <a:pt x="70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8"/>
            <p:cNvSpPr/>
            <p:nvPr/>
          </p:nvSpPr>
          <p:spPr>
            <a:xfrm>
              <a:off x="2968800" y="4112475"/>
              <a:ext cx="37550" cy="35500"/>
            </a:xfrm>
            <a:custGeom>
              <a:avLst/>
              <a:gdLst/>
              <a:ahLst/>
              <a:cxnLst/>
              <a:rect l="l" t="t" r="r" b="b"/>
              <a:pathLst>
                <a:path w="1502" h="1420" extrusionOk="0">
                  <a:moveTo>
                    <a:pt x="736" y="0"/>
                  </a:moveTo>
                  <a:cubicBezTo>
                    <a:pt x="380" y="0"/>
                    <a:pt x="59" y="287"/>
                    <a:pt x="25" y="658"/>
                  </a:cubicBezTo>
                  <a:cubicBezTo>
                    <a:pt x="1" y="896"/>
                    <a:pt x="96" y="1122"/>
                    <a:pt x="263" y="1277"/>
                  </a:cubicBezTo>
                  <a:cubicBezTo>
                    <a:pt x="382" y="1349"/>
                    <a:pt x="525" y="1408"/>
                    <a:pt x="703" y="1420"/>
                  </a:cubicBezTo>
                  <a:lnTo>
                    <a:pt x="775" y="1420"/>
                  </a:lnTo>
                  <a:cubicBezTo>
                    <a:pt x="918" y="1408"/>
                    <a:pt x="1073" y="1349"/>
                    <a:pt x="1192" y="1265"/>
                  </a:cubicBezTo>
                  <a:cubicBezTo>
                    <a:pt x="1334" y="1146"/>
                    <a:pt x="1430" y="979"/>
                    <a:pt x="1454" y="777"/>
                  </a:cubicBezTo>
                  <a:cubicBezTo>
                    <a:pt x="1501" y="396"/>
                    <a:pt x="1203" y="39"/>
                    <a:pt x="799" y="3"/>
                  </a:cubicBezTo>
                  <a:cubicBezTo>
                    <a:pt x="778" y="1"/>
                    <a:pt x="757" y="0"/>
                    <a:pt x="73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8"/>
            <p:cNvSpPr/>
            <p:nvPr/>
          </p:nvSpPr>
          <p:spPr>
            <a:xfrm>
              <a:off x="1008750" y="4285475"/>
              <a:ext cx="20850" cy="20875"/>
            </a:xfrm>
            <a:custGeom>
              <a:avLst/>
              <a:gdLst/>
              <a:ahLst/>
              <a:cxnLst/>
              <a:rect l="l" t="t" r="r" b="b"/>
              <a:pathLst>
                <a:path w="834" h="835" extrusionOk="0">
                  <a:moveTo>
                    <a:pt x="417" y="1"/>
                  </a:moveTo>
                  <a:cubicBezTo>
                    <a:pt x="215" y="1"/>
                    <a:pt x="72" y="132"/>
                    <a:pt x="24" y="310"/>
                  </a:cubicBezTo>
                  <a:cubicBezTo>
                    <a:pt x="24" y="322"/>
                    <a:pt x="12" y="358"/>
                    <a:pt x="12" y="370"/>
                  </a:cubicBezTo>
                  <a:cubicBezTo>
                    <a:pt x="0" y="489"/>
                    <a:pt x="36" y="596"/>
                    <a:pt x="107" y="679"/>
                  </a:cubicBezTo>
                  <a:cubicBezTo>
                    <a:pt x="131" y="715"/>
                    <a:pt x="167" y="739"/>
                    <a:pt x="191" y="751"/>
                  </a:cubicBezTo>
                  <a:cubicBezTo>
                    <a:pt x="250" y="798"/>
                    <a:pt x="310" y="834"/>
                    <a:pt x="381" y="834"/>
                  </a:cubicBezTo>
                  <a:cubicBezTo>
                    <a:pt x="389" y="834"/>
                    <a:pt x="396" y="835"/>
                    <a:pt x="404" y="835"/>
                  </a:cubicBezTo>
                  <a:cubicBezTo>
                    <a:pt x="620" y="835"/>
                    <a:pt x="799" y="672"/>
                    <a:pt x="834" y="453"/>
                  </a:cubicBezTo>
                  <a:lnTo>
                    <a:pt x="834" y="417"/>
                  </a:lnTo>
                  <a:cubicBezTo>
                    <a:pt x="834" y="203"/>
                    <a:pt x="679" y="24"/>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8"/>
            <p:cNvSpPr/>
            <p:nvPr/>
          </p:nvSpPr>
          <p:spPr>
            <a:xfrm>
              <a:off x="1388550" y="4405125"/>
              <a:ext cx="20875" cy="20950"/>
            </a:xfrm>
            <a:custGeom>
              <a:avLst/>
              <a:gdLst/>
              <a:ahLst/>
              <a:cxnLst/>
              <a:rect l="l" t="t" r="r" b="b"/>
              <a:pathLst>
                <a:path w="835" h="838" extrusionOk="0">
                  <a:moveTo>
                    <a:pt x="465" y="1"/>
                  </a:moveTo>
                  <a:cubicBezTo>
                    <a:pt x="405" y="1"/>
                    <a:pt x="346" y="1"/>
                    <a:pt x="298" y="13"/>
                  </a:cubicBezTo>
                  <a:cubicBezTo>
                    <a:pt x="239" y="37"/>
                    <a:pt x="191" y="60"/>
                    <a:pt x="155" y="108"/>
                  </a:cubicBezTo>
                  <a:cubicBezTo>
                    <a:pt x="72" y="168"/>
                    <a:pt x="13" y="275"/>
                    <a:pt x="13" y="370"/>
                  </a:cubicBezTo>
                  <a:cubicBezTo>
                    <a:pt x="1" y="477"/>
                    <a:pt x="36" y="572"/>
                    <a:pt x="96" y="656"/>
                  </a:cubicBezTo>
                  <a:cubicBezTo>
                    <a:pt x="155" y="751"/>
                    <a:pt x="251" y="822"/>
                    <a:pt x="394" y="834"/>
                  </a:cubicBezTo>
                  <a:cubicBezTo>
                    <a:pt x="409" y="836"/>
                    <a:pt x="425" y="837"/>
                    <a:pt x="441" y="837"/>
                  </a:cubicBezTo>
                  <a:cubicBezTo>
                    <a:pt x="520" y="837"/>
                    <a:pt x="596" y="813"/>
                    <a:pt x="656" y="763"/>
                  </a:cubicBezTo>
                  <a:cubicBezTo>
                    <a:pt x="751" y="703"/>
                    <a:pt x="822" y="584"/>
                    <a:pt x="834" y="465"/>
                  </a:cubicBezTo>
                  <a:cubicBezTo>
                    <a:pt x="834" y="394"/>
                    <a:pt x="834" y="334"/>
                    <a:pt x="810" y="275"/>
                  </a:cubicBezTo>
                  <a:lnTo>
                    <a:pt x="810" y="251"/>
                  </a:lnTo>
                  <a:cubicBezTo>
                    <a:pt x="751" y="120"/>
                    <a:pt x="632" y="13"/>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8"/>
            <p:cNvSpPr/>
            <p:nvPr/>
          </p:nvSpPr>
          <p:spPr>
            <a:xfrm>
              <a:off x="1214725" y="4506025"/>
              <a:ext cx="20850" cy="20900"/>
            </a:xfrm>
            <a:custGeom>
              <a:avLst/>
              <a:gdLst/>
              <a:ahLst/>
              <a:cxnLst/>
              <a:rect l="l" t="t" r="r" b="b"/>
              <a:pathLst>
                <a:path w="834" h="836" extrusionOk="0">
                  <a:moveTo>
                    <a:pt x="425" y="0"/>
                  </a:moveTo>
                  <a:cubicBezTo>
                    <a:pt x="200" y="0"/>
                    <a:pt x="23" y="141"/>
                    <a:pt x="0" y="370"/>
                  </a:cubicBezTo>
                  <a:cubicBezTo>
                    <a:pt x="0" y="430"/>
                    <a:pt x="0" y="501"/>
                    <a:pt x="36" y="561"/>
                  </a:cubicBezTo>
                  <a:cubicBezTo>
                    <a:pt x="96" y="716"/>
                    <a:pt x="215" y="823"/>
                    <a:pt x="381" y="835"/>
                  </a:cubicBezTo>
                  <a:cubicBezTo>
                    <a:pt x="389" y="835"/>
                    <a:pt x="396" y="835"/>
                    <a:pt x="404" y="835"/>
                  </a:cubicBezTo>
                  <a:cubicBezTo>
                    <a:pt x="631" y="835"/>
                    <a:pt x="810" y="661"/>
                    <a:pt x="822" y="454"/>
                  </a:cubicBezTo>
                  <a:cubicBezTo>
                    <a:pt x="834" y="358"/>
                    <a:pt x="798" y="251"/>
                    <a:pt x="727" y="156"/>
                  </a:cubicBezTo>
                  <a:cubicBezTo>
                    <a:pt x="679" y="73"/>
                    <a:pt x="572" y="13"/>
                    <a:pt x="453" y="1"/>
                  </a:cubicBezTo>
                  <a:cubicBezTo>
                    <a:pt x="444" y="1"/>
                    <a:pt x="434" y="0"/>
                    <a:pt x="42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8"/>
            <p:cNvSpPr/>
            <p:nvPr/>
          </p:nvSpPr>
          <p:spPr>
            <a:xfrm>
              <a:off x="2064225" y="4565550"/>
              <a:ext cx="21175" cy="20600"/>
            </a:xfrm>
            <a:custGeom>
              <a:avLst/>
              <a:gdLst/>
              <a:ahLst/>
              <a:cxnLst/>
              <a:rect l="l" t="t" r="r" b="b"/>
              <a:pathLst>
                <a:path w="847" h="824" extrusionOk="0">
                  <a:moveTo>
                    <a:pt x="438" y="1"/>
                  </a:moveTo>
                  <a:cubicBezTo>
                    <a:pt x="213" y="1"/>
                    <a:pt x="36" y="142"/>
                    <a:pt x="13" y="370"/>
                  </a:cubicBezTo>
                  <a:cubicBezTo>
                    <a:pt x="1" y="609"/>
                    <a:pt x="144" y="799"/>
                    <a:pt x="394" y="823"/>
                  </a:cubicBezTo>
                  <a:cubicBezTo>
                    <a:pt x="402" y="823"/>
                    <a:pt x="411" y="824"/>
                    <a:pt x="419" y="824"/>
                  </a:cubicBezTo>
                  <a:cubicBezTo>
                    <a:pt x="645" y="824"/>
                    <a:pt x="823" y="671"/>
                    <a:pt x="834" y="442"/>
                  </a:cubicBezTo>
                  <a:cubicBezTo>
                    <a:pt x="846" y="204"/>
                    <a:pt x="691" y="13"/>
                    <a:pt x="465" y="1"/>
                  </a:cubicBezTo>
                  <a:cubicBezTo>
                    <a:pt x="456" y="1"/>
                    <a:pt x="447" y="1"/>
                    <a:pt x="4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8"/>
            <p:cNvSpPr/>
            <p:nvPr/>
          </p:nvSpPr>
          <p:spPr>
            <a:xfrm>
              <a:off x="3153650" y="4535800"/>
              <a:ext cx="20875" cy="20900"/>
            </a:xfrm>
            <a:custGeom>
              <a:avLst/>
              <a:gdLst/>
              <a:ahLst/>
              <a:cxnLst/>
              <a:rect l="l" t="t" r="r" b="b"/>
              <a:pathLst>
                <a:path w="835" h="836" extrusionOk="0">
                  <a:moveTo>
                    <a:pt x="406" y="1"/>
                  </a:moveTo>
                  <a:cubicBezTo>
                    <a:pt x="251" y="13"/>
                    <a:pt x="132" y="84"/>
                    <a:pt x="60" y="203"/>
                  </a:cubicBezTo>
                  <a:cubicBezTo>
                    <a:pt x="36" y="251"/>
                    <a:pt x="13" y="310"/>
                    <a:pt x="1" y="382"/>
                  </a:cubicBezTo>
                  <a:cubicBezTo>
                    <a:pt x="1" y="465"/>
                    <a:pt x="13" y="537"/>
                    <a:pt x="48" y="596"/>
                  </a:cubicBezTo>
                  <a:cubicBezTo>
                    <a:pt x="96" y="679"/>
                    <a:pt x="167" y="763"/>
                    <a:pt x="251" y="798"/>
                  </a:cubicBezTo>
                  <a:cubicBezTo>
                    <a:pt x="298" y="822"/>
                    <a:pt x="334" y="834"/>
                    <a:pt x="370" y="834"/>
                  </a:cubicBezTo>
                  <a:cubicBezTo>
                    <a:pt x="382" y="835"/>
                    <a:pt x="394" y="836"/>
                    <a:pt x="406" y="836"/>
                  </a:cubicBezTo>
                  <a:cubicBezTo>
                    <a:pt x="513" y="836"/>
                    <a:pt x="618" y="790"/>
                    <a:pt x="703" y="715"/>
                  </a:cubicBezTo>
                  <a:cubicBezTo>
                    <a:pt x="739" y="668"/>
                    <a:pt x="775" y="620"/>
                    <a:pt x="787" y="560"/>
                  </a:cubicBezTo>
                  <a:cubicBezTo>
                    <a:pt x="810" y="537"/>
                    <a:pt x="822" y="489"/>
                    <a:pt x="822" y="465"/>
                  </a:cubicBezTo>
                  <a:cubicBezTo>
                    <a:pt x="834" y="322"/>
                    <a:pt x="775" y="203"/>
                    <a:pt x="703" y="120"/>
                  </a:cubicBezTo>
                  <a:cubicBezTo>
                    <a:pt x="644" y="60"/>
                    <a:pt x="548" y="13"/>
                    <a:pt x="45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8"/>
            <p:cNvSpPr/>
            <p:nvPr/>
          </p:nvSpPr>
          <p:spPr>
            <a:xfrm>
              <a:off x="1938625" y="4462425"/>
              <a:ext cx="21450" cy="20550"/>
            </a:xfrm>
            <a:custGeom>
              <a:avLst/>
              <a:gdLst/>
              <a:ahLst/>
              <a:cxnLst/>
              <a:rect l="l" t="t" r="r" b="b"/>
              <a:pathLst>
                <a:path w="858" h="822" extrusionOk="0">
                  <a:moveTo>
                    <a:pt x="390" y="1"/>
                  </a:moveTo>
                  <a:cubicBezTo>
                    <a:pt x="293" y="1"/>
                    <a:pt x="202" y="43"/>
                    <a:pt x="143" y="102"/>
                  </a:cubicBezTo>
                  <a:cubicBezTo>
                    <a:pt x="72" y="162"/>
                    <a:pt x="24" y="269"/>
                    <a:pt x="12" y="376"/>
                  </a:cubicBezTo>
                  <a:cubicBezTo>
                    <a:pt x="0" y="602"/>
                    <a:pt x="143" y="793"/>
                    <a:pt x="358" y="816"/>
                  </a:cubicBezTo>
                  <a:lnTo>
                    <a:pt x="381" y="816"/>
                  </a:lnTo>
                  <a:cubicBezTo>
                    <a:pt x="402" y="820"/>
                    <a:pt x="423" y="822"/>
                    <a:pt x="443" y="822"/>
                  </a:cubicBezTo>
                  <a:cubicBezTo>
                    <a:pt x="632" y="822"/>
                    <a:pt x="791" y="679"/>
                    <a:pt x="834" y="507"/>
                  </a:cubicBezTo>
                  <a:cubicBezTo>
                    <a:pt x="834" y="495"/>
                    <a:pt x="846" y="471"/>
                    <a:pt x="846" y="447"/>
                  </a:cubicBezTo>
                  <a:cubicBezTo>
                    <a:pt x="858" y="209"/>
                    <a:pt x="691" y="19"/>
                    <a:pt x="453" y="7"/>
                  </a:cubicBezTo>
                  <a:cubicBezTo>
                    <a:pt x="432" y="3"/>
                    <a:pt x="411" y="1"/>
                    <a:pt x="39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8"/>
            <p:cNvSpPr/>
            <p:nvPr/>
          </p:nvSpPr>
          <p:spPr>
            <a:xfrm>
              <a:off x="2063050" y="4381300"/>
              <a:ext cx="20850" cy="20650"/>
            </a:xfrm>
            <a:custGeom>
              <a:avLst/>
              <a:gdLst/>
              <a:ahLst/>
              <a:cxnLst/>
              <a:rect l="l" t="t" r="r" b="b"/>
              <a:pathLst>
                <a:path w="834" h="826" extrusionOk="0">
                  <a:moveTo>
                    <a:pt x="437" y="1"/>
                  </a:moveTo>
                  <a:cubicBezTo>
                    <a:pt x="212" y="1"/>
                    <a:pt x="35" y="142"/>
                    <a:pt x="24" y="371"/>
                  </a:cubicBezTo>
                  <a:cubicBezTo>
                    <a:pt x="0" y="573"/>
                    <a:pt x="107" y="728"/>
                    <a:pt x="274" y="787"/>
                  </a:cubicBezTo>
                  <a:cubicBezTo>
                    <a:pt x="322" y="811"/>
                    <a:pt x="346" y="823"/>
                    <a:pt x="393" y="823"/>
                  </a:cubicBezTo>
                  <a:cubicBezTo>
                    <a:pt x="408" y="825"/>
                    <a:pt x="424" y="825"/>
                    <a:pt x="439" y="825"/>
                  </a:cubicBezTo>
                  <a:cubicBezTo>
                    <a:pt x="646" y="825"/>
                    <a:pt x="823" y="676"/>
                    <a:pt x="834" y="454"/>
                  </a:cubicBezTo>
                  <a:lnTo>
                    <a:pt x="834" y="406"/>
                  </a:lnTo>
                  <a:cubicBezTo>
                    <a:pt x="834" y="192"/>
                    <a:pt x="691" y="13"/>
                    <a:pt x="465" y="1"/>
                  </a:cubicBezTo>
                  <a:cubicBezTo>
                    <a:pt x="455" y="1"/>
                    <a:pt x="446" y="1"/>
                    <a:pt x="43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 name="Google Shape;1058;p8"/>
          <p:cNvSpPr/>
          <p:nvPr/>
        </p:nvSpPr>
        <p:spPr>
          <a:xfrm>
            <a:off x="0" y="4845825"/>
            <a:ext cx="9144000" cy="29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8"/>
          <p:cNvSpPr txBox="1">
            <a:spLocks noGrp="1"/>
          </p:cNvSpPr>
          <p:nvPr>
            <p:ph type="title"/>
          </p:nvPr>
        </p:nvSpPr>
        <p:spPr>
          <a:xfrm>
            <a:off x="925900" y="1307100"/>
            <a:ext cx="7292100" cy="25293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67"/>
        <p:cNvGrpSpPr/>
        <p:nvPr/>
      </p:nvGrpSpPr>
      <p:grpSpPr>
        <a:xfrm>
          <a:off x="0" y="0"/>
          <a:ext cx="0" cy="0"/>
          <a:chOff x="0" y="0"/>
          <a:chExt cx="0" cy="0"/>
        </a:xfrm>
      </p:grpSpPr>
      <p:grpSp>
        <p:nvGrpSpPr>
          <p:cNvPr id="1168" name="Google Shape;1168;p10"/>
          <p:cNvGrpSpPr/>
          <p:nvPr/>
        </p:nvGrpSpPr>
        <p:grpSpPr>
          <a:xfrm>
            <a:off x="5451129" y="-79"/>
            <a:ext cx="3692518" cy="1746578"/>
            <a:chOff x="2238075" y="1147600"/>
            <a:chExt cx="1906800" cy="901925"/>
          </a:xfrm>
        </p:grpSpPr>
        <p:sp>
          <p:nvSpPr>
            <p:cNvPr id="1169" name="Google Shape;1169;p10"/>
            <p:cNvSpPr/>
            <p:nvPr/>
          </p:nvSpPr>
          <p:spPr>
            <a:xfrm>
              <a:off x="2925350" y="1181225"/>
              <a:ext cx="175" cy="250"/>
            </a:xfrm>
            <a:custGeom>
              <a:avLst/>
              <a:gdLst/>
              <a:ahLst/>
              <a:cxnLst/>
              <a:rect l="l" t="t" r="r" b="b"/>
              <a:pathLst>
                <a:path w="7" h="10" extrusionOk="0">
                  <a:moveTo>
                    <a:pt x="1" y="1"/>
                  </a:moveTo>
                  <a:cubicBezTo>
                    <a:pt x="1" y="7"/>
                    <a:pt x="4" y="10"/>
                    <a:pt x="5" y="10"/>
                  </a:cubicBezTo>
                  <a:cubicBezTo>
                    <a:pt x="7" y="10"/>
                    <a:pt x="7" y="7"/>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0"/>
            <p:cNvSpPr/>
            <p:nvPr/>
          </p:nvSpPr>
          <p:spPr>
            <a:xfrm>
              <a:off x="2925650" y="1181825"/>
              <a:ext cx="325" cy="400"/>
            </a:xfrm>
            <a:custGeom>
              <a:avLst/>
              <a:gdLst/>
              <a:ahLst/>
              <a:cxnLst/>
              <a:rect l="l" t="t" r="r" b="b"/>
              <a:pathLst>
                <a:path w="13" h="16" extrusionOk="0">
                  <a:moveTo>
                    <a:pt x="1" y="0"/>
                  </a:moveTo>
                  <a:cubicBezTo>
                    <a:pt x="1" y="10"/>
                    <a:pt x="8" y="12"/>
                    <a:pt x="11" y="12"/>
                  </a:cubicBezTo>
                  <a:lnTo>
                    <a:pt x="11" y="12"/>
                  </a:lnTo>
                  <a:cubicBezTo>
                    <a:pt x="10" y="8"/>
                    <a:pt x="7" y="0"/>
                    <a:pt x="1" y="0"/>
                  </a:cubicBezTo>
                  <a:close/>
                  <a:moveTo>
                    <a:pt x="11" y="12"/>
                  </a:moveTo>
                  <a:lnTo>
                    <a:pt x="11" y="12"/>
                  </a:lnTo>
                  <a:cubicBezTo>
                    <a:pt x="12" y="14"/>
                    <a:pt x="12" y="16"/>
                    <a:pt x="12" y="16"/>
                  </a:cubicBezTo>
                  <a:cubicBezTo>
                    <a:pt x="12" y="16"/>
                    <a:pt x="12" y="15"/>
                    <a:pt x="12" y="12"/>
                  </a:cubicBezTo>
                  <a:cubicBezTo>
                    <a:pt x="12" y="12"/>
                    <a:pt x="12" y="12"/>
                    <a:pt x="11"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0"/>
            <p:cNvSpPr/>
            <p:nvPr/>
          </p:nvSpPr>
          <p:spPr>
            <a:xfrm>
              <a:off x="2926250" y="118242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0"/>
            <p:cNvSpPr/>
            <p:nvPr/>
          </p:nvSpPr>
          <p:spPr>
            <a:xfrm>
              <a:off x="2924750" y="1179750"/>
              <a:ext cx="25" cy="300"/>
            </a:xfrm>
            <a:custGeom>
              <a:avLst/>
              <a:gdLst/>
              <a:ahLst/>
              <a:cxnLst/>
              <a:rect l="l" t="t" r="r" b="b"/>
              <a:pathLst>
                <a:path w="1" h="12" extrusionOk="0">
                  <a:moveTo>
                    <a:pt x="1" y="0"/>
                  </a:moveTo>
                  <a:lnTo>
                    <a:pt x="1" y="0"/>
                  </a:lnTo>
                  <a:lnTo>
                    <a:pt x="1" y="12"/>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0"/>
            <p:cNvSpPr/>
            <p:nvPr/>
          </p:nvSpPr>
          <p:spPr>
            <a:xfrm>
              <a:off x="2925350" y="11812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0"/>
            <p:cNvSpPr/>
            <p:nvPr/>
          </p:nvSpPr>
          <p:spPr>
            <a:xfrm>
              <a:off x="2931900" y="1162175"/>
              <a:ext cx="86650" cy="19375"/>
            </a:xfrm>
            <a:custGeom>
              <a:avLst/>
              <a:gdLst/>
              <a:ahLst/>
              <a:cxnLst/>
              <a:rect l="l" t="t" r="r" b="b"/>
              <a:pathLst>
                <a:path w="3466" h="775" extrusionOk="0">
                  <a:moveTo>
                    <a:pt x="3465" y="1"/>
                  </a:moveTo>
                  <a:lnTo>
                    <a:pt x="1" y="524"/>
                  </a:lnTo>
                  <a:lnTo>
                    <a:pt x="1" y="608"/>
                  </a:lnTo>
                  <a:lnTo>
                    <a:pt x="274" y="775"/>
                  </a:lnTo>
                  <a:lnTo>
                    <a:pt x="3382" y="298"/>
                  </a:lnTo>
                  <a:lnTo>
                    <a:pt x="346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0"/>
            <p:cNvSpPr/>
            <p:nvPr/>
          </p:nvSpPr>
          <p:spPr>
            <a:xfrm>
              <a:off x="3024175" y="1148200"/>
              <a:ext cx="134275" cy="20250"/>
            </a:xfrm>
            <a:custGeom>
              <a:avLst/>
              <a:gdLst/>
              <a:ahLst/>
              <a:cxnLst/>
              <a:rect l="l" t="t" r="r" b="b"/>
              <a:pathLst>
                <a:path w="5371" h="810" extrusionOk="0">
                  <a:moveTo>
                    <a:pt x="3489" y="0"/>
                  </a:moveTo>
                  <a:lnTo>
                    <a:pt x="72" y="512"/>
                  </a:lnTo>
                  <a:lnTo>
                    <a:pt x="1" y="810"/>
                  </a:lnTo>
                  <a:lnTo>
                    <a:pt x="53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0"/>
            <p:cNvSpPr/>
            <p:nvPr/>
          </p:nvSpPr>
          <p:spPr>
            <a:xfrm>
              <a:off x="3114950" y="1293450"/>
              <a:ext cx="203925" cy="127125"/>
            </a:xfrm>
            <a:custGeom>
              <a:avLst/>
              <a:gdLst/>
              <a:ahLst/>
              <a:cxnLst/>
              <a:rect l="l" t="t" r="r" b="b"/>
              <a:pathLst>
                <a:path w="8157" h="5085" extrusionOk="0">
                  <a:moveTo>
                    <a:pt x="287" y="0"/>
                  </a:moveTo>
                  <a:lnTo>
                    <a:pt x="1" y="155"/>
                  </a:lnTo>
                  <a:lnTo>
                    <a:pt x="8050" y="5084"/>
                  </a:lnTo>
                  <a:cubicBezTo>
                    <a:pt x="8073" y="4989"/>
                    <a:pt x="8109" y="4918"/>
                    <a:pt x="8157" y="4858"/>
                  </a:cubicBezTo>
                  <a:lnTo>
                    <a:pt x="8109" y="4798"/>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0"/>
            <p:cNvSpPr/>
            <p:nvPr/>
          </p:nvSpPr>
          <p:spPr>
            <a:xfrm>
              <a:off x="2925950" y="1177350"/>
              <a:ext cx="77425" cy="50325"/>
            </a:xfrm>
            <a:custGeom>
              <a:avLst/>
              <a:gdLst/>
              <a:ahLst/>
              <a:cxnLst/>
              <a:rect l="l" t="t" r="r" b="b"/>
              <a:pathLst>
                <a:path w="3097" h="2013" extrusionOk="0">
                  <a:moveTo>
                    <a:pt x="0" y="179"/>
                  </a:moveTo>
                  <a:cubicBezTo>
                    <a:pt x="25" y="196"/>
                    <a:pt x="44" y="207"/>
                    <a:pt x="66" y="212"/>
                  </a:cubicBezTo>
                  <a:lnTo>
                    <a:pt x="66" y="212"/>
                  </a:lnTo>
                  <a:lnTo>
                    <a:pt x="12" y="179"/>
                  </a:lnTo>
                  <a:close/>
                  <a:moveTo>
                    <a:pt x="239" y="1"/>
                  </a:moveTo>
                  <a:lnTo>
                    <a:pt x="239" y="84"/>
                  </a:lnTo>
                  <a:cubicBezTo>
                    <a:pt x="239" y="150"/>
                    <a:pt x="188" y="216"/>
                    <a:pt x="114" y="216"/>
                  </a:cubicBezTo>
                  <a:cubicBezTo>
                    <a:pt x="108" y="216"/>
                    <a:pt x="102" y="216"/>
                    <a:pt x="96" y="215"/>
                  </a:cubicBezTo>
                  <a:cubicBezTo>
                    <a:pt x="85" y="215"/>
                    <a:pt x="75" y="214"/>
                    <a:pt x="66" y="212"/>
                  </a:cubicBezTo>
                  <a:lnTo>
                    <a:pt x="66" y="212"/>
                  </a:lnTo>
                  <a:lnTo>
                    <a:pt x="3025" y="2013"/>
                  </a:lnTo>
                  <a:lnTo>
                    <a:pt x="3096" y="1727"/>
                  </a:lnTo>
                  <a:lnTo>
                    <a:pt x="512" y="168"/>
                  </a:lnTo>
                  <a:lnTo>
                    <a:pt x="2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0"/>
            <p:cNvSpPr/>
            <p:nvPr/>
          </p:nvSpPr>
          <p:spPr>
            <a:xfrm>
              <a:off x="3007800" y="1224975"/>
              <a:ext cx="107175" cy="68200"/>
            </a:xfrm>
            <a:custGeom>
              <a:avLst/>
              <a:gdLst/>
              <a:ahLst/>
              <a:cxnLst/>
              <a:rect l="l" t="t" r="r" b="b"/>
              <a:pathLst>
                <a:path w="4287" h="2728" extrusionOk="0">
                  <a:moveTo>
                    <a:pt x="72" y="1"/>
                  </a:moveTo>
                  <a:lnTo>
                    <a:pt x="1" y="287"/>
                  </a:lnTo>
                  <a:lnTo>
                    <a:pt x="4001" y="2727"/>
                  </a:lnTo>
                  <a:lnTo>
                    <a:pt x="4287" y="2584"/>
                  </a:lnTo>
                  <a:lnTo>
                    <a:pt x="7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0"/>
            <p:cNvSpPr/>
            <p:nvPr/>
          </p:nvSpPr>
          <p:spPr>
            <a:xfrm>
              <a:off x="2924750" y="11800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0"/>
            <p:cNvSpPr/>
            <p:nvPr/>
          </p:nvSpPr>
          <p:spPr>
            <a:xfrm>
              <a:off x="2926250" y="1182425"/>
              <a:ext cx="25" cy="25"/>
            </a:xfrm>
            <a:custGeom>
              <a:avLst/>
              <a:gdLst/>
              <a:ahLst/>
              <a:cxnLst/>
              <a:rect l="l" t="t" r="r" b="b"/>
              <a:pathLst>
                <a:path w="1" h="1" extrusionOk="0">
                  <a:moveTo>
                    <a:pt x="0" y="0"/>
                  </a:move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0"/>
            <p:cNvSpPr/>
            <p:nvPr/>
          </p:nvSpPr>
          <p:spPr>
            <a:xfrm>
              <a:off x="2925350" y="1181225"/>
              <a:ext cx="25" cy="325"/>
            </a:xfrm>
            <a:custGeom>
              <a:avLst/>
              <a:gdLst/>
              <a:ahLst/>
              <a:cxnLst/>
              <a:rect l="l" t="t" r="r" b="b"/>
              <a:pathLst>
                <a:path w="1" h="13" extrusionOk="0">
                  <a:moveTo>
                    <a:pt x="1" y="1"/>
                  </a:moveTo>
                  <a:lnTo>
                    <a:pt x="1" y="1"/>
                  </a:lnTo>
                  <a:lnTo>
                    <a:pt x="1" y="1"/>
                  </a:lnTo>
                  <a:cubicBezTo>
                    <a:pt x="1" y="1"/>
                    <a:pt x="1" y="13"/>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0"/>
            <p:cNvSpPr/>
            <p:nvPr/>
          </p:nvSpPr>
          <p:spPr>
            <a:xfrm>
              <a:off x="2238075" y="1147600"/>
              <a:ext cx="52100" cy="36625"/>
            </a:xfrm>
            <a:custGeom>
              <a:avLst/>
              <a:gdLst/>
              <a:ahLst/>
              <a:cxnLst/>
              <a:rect l="l" t="t" r="r" b="b"/>
              <a:pathLst>
                <a:path w="2084" h="1465" extrusionOk="0">
                  <a:moveTo>
                    <a:pt x="0" y="0"/>
                  </a:moveTo>
                  <a:lnTo>
                    <a:pt x="1934" y="1433"/>
                  </a:lnTo>
                  <a:lnTo>
                    <a:pt x="1934" y="1433"/>
                  </a:lnTo>
                  <a:cubicBezTo>
                    <a:pt x="1927" y="1424"/>
                    <a:pt x="1921" y="1414"/>
                    <a:pt x="1917" y="1405"/>
                  </a:cubicBezTo>
                  <a:cubicBezTo>
                    <a:pt x="1881" y="1334"/>
                    <a:pt x="1929" y="1250"/>
                    <a:pt x="2012" y="1227"/>
                  </a:cubicBezTo>
                  <a:lnTo>
                    <a:pt x="2084" y="1191"/>
                  </a:lnTo>
                  <a:lnTo>
                    <a:pt x="476" y="0"/>
                  </a:lnTo>
                  <a:close/>
                  <a:moveTo>
                    <a:pt x="1934" y="1433"/>
                  </a:moveTo>
                  <a:lnTo>
                    <a:pt x="1934" y="1433"/>
                  </a:lnTo>
                  <a:cubicBezTo>
                    <a:pt x="1946" y="1450"/>
                    <a:pt x="1961" y="1465"/>
                    <a:pt x="1977" y="1465"/>
                  </a:cubicBezTo>
                  <a:lnTo>
                    <a:pt x="1934" y="143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0"/>
            <p:cNvSpPr/>
            <p:nvPr/>
          </p:nvSpPr>
          <p:spPr>
            <a:xfrm>
              <a:off x="2285400" y="1148200"/>
              <a:ext cx="114625" cy="37225"/>
            </a:xfrm>
            <a:custGeom>
              <a:avLst/>
              <a:gdLst/>
              <a:ahLst/>
              <a:cxnLst/>
              <a:rect l="l" t="t" r="r" b="b"/>
              <a:pathLst>
                <a:path w="4585" h="1489" extrusionOk="0">
                  <a:moveTo>
                    <a:pt x="3703" y="0"/>
                  </a:moveTo>
                  <a:lnTo>
                    <a:pt x="191" y="1191"/>
                  </a:lnTo>
                  <a:lnTo>
                    <a:pt x="119" y="1214"/>
                  </a:lnTo>
                  <a:cubicBezTo>
                    <a:pt x="36" y="1250"/>
                    <a:pt x="0" y="1322"/>
                    <a:pt x="24" y="1393"/>
                  </a:cubicBezTo>
                  <a:cubicBezTo>
                    <a:pt x="36" y="1429"/>
                    <a:pt x="60" y="1441"/>
                    <a:pt x="72" y="1464"/>
                  </a:cubicBezTo>
                  <a:cubicBezTo>
                    <a:pt x="84" y="1464"/>
                    <a:pt x="84" y="1488"/>
                    <a:pt x="95" y="1488"/>
                  </a:cubicBezTo>
                  <a:lnTo>
                    <a:pt x="203" y="1488"/>
                  </a:lnTo>
                  <a:lnTo>
                    <a:pt x="458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0"/>
            <p:cNvSpPr/>
            <p:nvPr/>
          </p:nvSpPr>
          <p:spPr>
            <a:xfrm>
              <a:off x="2466075" y="1148200"/>
              <a:ext cx="82475" cy="241125"/>
            </a:xfrm>
            <a:custGeom>
              <a:avLst/>
              <a:gdLst/>
              <a:ahLst/>
              <a:cxnLst/>
              <a:rect l="l" t="t" r="r" b="b"/>
              <a:pathLst>
                <a:path w="3299" h="9645" extrusionOk="0">
                  <a:moveTo>
                    <a:pt x="0" y="0"/>
                  </a:moveTo>
                  <a:lnTo>
                    <a:pt x="3036" y="9644"/>
                  </a:lnTo>
                  <a:cubicBezTo>
                    <a:pt x="3099" y="9592"/>
                    <a:pt x="3188" y="9558"/>
                    <a:pt x="3265" y="9558"/>
                  </a:cubicBezTo>
                  <a:cubicBezTo>
                    <a:pt x="3276" y="9558"/>
                    <a:pt x="3288" y="9559"/>
                    <a:pt x="3298" y="9561"/>
                  </a:cubicBezTo>
                  <a:lnTo>
                    <a:pt x="29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0"/>
            <p:cNvSpPr/>
            <p:nvPr/>
          </p:nvSpPr>
          <p:spPr>
            <a:xfrm>
              <a:off x="2550300" y="1148200"/>
              <a:ext cx="104500" cy="242000"/>
            </a:xfrm>
            <a:custGeom>
              <a:avLst/>
              <a:gdLst/>
              <a:ahLst/>
              <a:cxnLst/>
              <a:rect l="l" t="t" r="r" b="b"/>
              <a:pathLst>
                <a:path w="4180" h="9680" extrusionOk="0">
                  <a:moveTo>
                    <a:pt x="3870" y="0"/>
                  </a:moveTo>
                  <a:lnTo>
                    <a:pt x="1" y="9549"/>
                  </a:lnTo>
                  <a:lnTo>
                    <a:pt x="13" y="9549"/>
                  </a:lnTo>
                  <a:cubicBezTo>
                    <a:pt x="120" y="9561"/>
                    <a:pt x="191" y="9608"/>
                    <a:pt x="251" y="9680"/>
                  </a:cubicBezTo>
                  <a:lnTo>
                    <a:pt x="418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0"/>
            <p:cNvSpPr/>
            <p:nvPr/>
          </p:nvSpPr>
          <p:spPr>
            <a:xfrm>
              <a:off x="2924750" y="1148200"/>
              <a:ext cx="7175" cy="34850"/>
            </a:xfrm>
            <a:custGeom>
              <a:avLst/>
              <a:gdLst/>
              <a:ahLst/>
              <a:cxnLst/>
              <a:rect l="l" t="t" r="r" b="b"/>
              <a:pathLst>
                <a:path w="287" h="1394" extrusionOk="0">
                  <a:moveTo>
                    <a:pt x="1" y="0"/>
                  </a:moveTo>
                  <a:lnTo>
                    <a:pt x="1" y="1250"/>
                  </a:lnTo>
                  <a:lnTo>
                    <a:pt x="1" y="1262"/>
                  </a:lnTo>
                  <a:lnTo>
                    <a:pt x="1" y="1274"/>
                  </a:lnTo>
                  <a:lnTo>
                    <a:pt x="1" y="1286"/>
                  </a:lnTo>
                  <a:lnTo>
                    <a:pt x="1" y="1310"/>
                  </a:lnTo>
                  <a:lnTo>
                    <a:pt x="1" y="1322"/>
                  </a:lnTo>
                  <a:lnTo>
                    <a:pt x="1" y="1334"/>
                  </a:lnTo>
                  <a:lnTo>
                    <a:pt x="1" y="1345"/>
                  </a:lnTo>
                  <a:lnTo>
                    <a:pt x="25" y="1357"/>
                  </a:lnTo>
                  <a:cubicBezTo>
                    <a:pt x="48" y="1381"/>
                    <a:pt x="84" y="1393"/>
                    <a:pt x="108" y="1393"/>
                  </a:cubicBezTo>
                  <a:cubicBezTo>
                    <a:pt x="227" y="1393"/>
                    <a:pt x="287" y="1334"/>
                    <a:pt x="287" y="1250"/>
                  </a:cubicBezTo>
                  <a:lnTo>
                    <a:pt x="287" y="1167"/>
                  </a:lnTo>
                  <a:lnTo>
                    <a:pt x="287" y="1083"/>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0"/>
            <p:cNvSpPr/>
            <p:nvPr/>
          </p:nvSpPr>
          <p:spPr>
            <a:xfrm>
              <a:off x="2963750" y="1147900"/>
              <a:ext cx="65800" cy="224750"/>
            </a:xfrm>
            <a:custGeom>
              <a:avLst/>
              <a:gdLst/>
              <a:ahLst/>
              <a:cxnLst/>
              <a:rect l="l" t="t" r="r" b="b"/>
              <a:pathLst>
                <a:path w="2632" h="8990" extrusionOk="0">
                  <a:moveTo>
                    <a:pt x="2334" y="0"/>
                  </a:moveTo>
                  <a:lnTo>
                    <a:pt x="2179" y="572"/>
                  </a:lnTo>
                  <a:lnTo>
                    <a:pt x="2108" y="869"/>
                  </a:lnTo>
                  <a:lnTo>
                    <a:pt x="1572" y="2917"/>
                  </a:lnTo>
                  <a:lnTo>
                    <a:pt x="1489" y="3203"/>
                  </a:lnTo>
                  <a:lnTo>
                    <a:pt x="1" y="8989"/>
                  </a:lnTo>
                  <a:cubicBezTo>
                    <a:pt x="24" y="8954"/>
                    <a:pt x="48" y="8906"/>
                    <a:pt x="96" y="8882"/>
                  </a:cubicBezTo>
                  <a:lnTo>
                    <a:pt x="382" y="8727"/>
                  </a:lnTo>
                  <a:lnTo>
                    <a:pt x="1763" y="3370"/>
                  </a:lnTo>
                  <a:lnTo>
                    <a:pt x="1834" y="3084"/>
                  </a:lnTo>
                  <a:lnTo>
                    <a:pt x="2418" y="822"/>
                  </a:lnTo>
                  <a:lnTo>
                    <a:pt x="2489" y="524"/>
                  </a:lnTo>
                  <a:lnTo>
                    <a:pt x="263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0"/>
            <p:cNvSpPr/>
            <p:nvPr/>
          </p:nvSpPr>
          <p:spPr>
            <a:xfrm>
              <a:off x="3178350" y="1148775"/>
              <a:ext cx="49150" cy="83375"/>
            </a:xfrm>
            <a:custGeom>
              <a:avLst/>
              <a:gdLst/>
              <a:ahLst/>
              <a:cxnLst/>
              <a:rect l="l" t="t" r="r" b="b"/>
              <a:pathLst>
                <a:path w="1966" h="3335" extrusionOk="0">
                  <a:moveTo>
                    <a:pt x="239" y="1"/>
                  </a:moveTo>
                  <a:cubicBezTo>
                    <a:pt x="180" y="72"/>
                    <a:pt x="84" y="120"/>
                    <a:pt x="1" y="156"/>
                  </a:cubicBezTo>
                  <a:lnTo>
                    <a:pt x="1704" y="3335"/>
                  </a:lnTo>
                  <a:lnTo>
                    <a:pt x="1965" y="3204"/>
                  </a:lnTo>
                  <a:lnTo>
                    <a:pt x="2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0"/>
            <p:cNvSpPr/>
            <p:nvPr/>
          </p:nvSpPr>
          <p:spPr>
            <a:xfrm>
              <a:off x="3226875" y="1235100"/>
              <a:ext cx="97950" cy="179800"/>
            </a:xfrm>
            <a:custGeom>
              <a:avLst/>
              <a:gdLst/>
              <a:ahLst/>
              <a:cxnLst/>
              <a:rect l="l" t="t" r="r" b="b"/>
              <a:pathLst>
                <a:path w="3918" h="7192" extrusionOk="0">
                  <a:moveTo>
                    <a:pt x="144" y="1"/>
                  </a:moveTo>
                  <a:lnTo>
                    <a:pt x="1" y="72"/>
                  </a:lnTo>
                  <a:cubicBezTo>
                    <a:pt x="144" y="108"/>
                    <a:pt x="227" y="239"/>
                    <a:pt x="203" y="370"/>
                  </a:cubicBezTo>
                  <a:cubicBezTo>
                    <a:pt x="179" y="453"/>
                    <a:pt x="155" y="489"/>
                    <a:pt x="96" y="536"/>
                  </a:cubicBezTo>
                  <a:lnTo>
                    <a:pt x="3632" y="7132"/>
                  </a:lnTo>
                  <a:lnTo>
                    <a:pt x="3668" y="7192"/>
                  </a:lnTo>
                  <a:cubicBezTo>
                    <a:pt x="3727" y="7121"/>
                    <a:pt x="3811" y="7073"/>
                    <a:pt x="3918" y="7061"/>
                  </a:cubicBezTo>
                  <a:lnTo>
                    <a:pt x="14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0"/>
            <p:cNvSpPr/>
            <p:nvPr/>
          </p:nvSpPr>
          <p:spPr>
            <a:xfrm>
              <a:off x="3496850" y="1223200"/>
              <a:ext cx="70575" cy="90500"/>
            </a:xfrm>
            <a:custGeom>
              <a:avLst/>
              <a:gdLst/>
              <a:ahLst/>
              <a:cxnLst/>
              <a:rect l="l" t="t" r="r" b="b"/>
              <a:pathLst>
                <a:path w="2823" h="3620" extrusionOk="0">
                  <a:moveTo>
                    <a:pt x="179" y="0"/>
                  </a:moveTo>
                  <a:lnTo>
                    <a:pt x="1" y="227"/>
                  </a:lnTo>
                  <a:lnTo>
                    <a:pt x="2691" y="3620"/>
                  </a:lnTo>
                  <a:cubicBezTo>
                    <a:pt x="2680" y="3572"/>
                    <a:pt x="2680" y="3548"/>
                    <a:pt x="2691" y="3501"/>
                  </a:cubicBezTo>
                  <a:cubicBezTo>
                    <a:pt x="2703" y="3429"/>
                    <a:pt x="2751" y="3346"/>
                    <a:pt x="2822" y="3322"/>
                  </a:cubicBez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0"/>
            <p:cNvSpPr/>
            <p:nvPr/>
          </p:nvSpPr>
          <p:spPr>
            <a:xfrm>
              <a:off x="3568875" y="1316375"/>
              <a:ext cx="104225" cy="127100"/>
            </a:xfrm>
            <a:custGeom>
              <a:avLst/>
              <a:gdLst/>
              <a:ahLst/>
              <a:cxnLst/>
              <a:rect l="l" t="t" r="r" b="b"/>
              <a:pathLst>
                <a:path w="4169" h="5084" extrusionOk="0">
                  <a:moveTo>
                    <a:pt x="275" y="0"/>
                  </a:moveTo>
                  <a:lnTo>
                    <a:pt x="227" y="12"/>
                  </a:lnTo>
                  <a:cubicBezTo>
                    <a:pt x="191" y="24"/>
                    <a:pt x="168" y="36"/>
                    <a:pt x="120" y="60"/>
                  </a:cubicBezTo>
                  <a:lnTo>
                    <a:pt x="1" y="119"/>
                  </a:lnTo>
                  <a:lnTo>
                    <a:pt x="3942" y="5084"/>
                  </a:lnTo>
                  <a:cubicBezTo>
                    <a:pt x="4001" y="5013"/>
                    <a:pt x="4085" y="4953"/>
                    <a:pt x="4168" y="4905"/>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0"/>
            <p:cNvSpPr/>
            <p:nvPr/>
          </p:nvSpPr>
          <p:spPr>
            <a:xfrm>
              <a:off x="3432250" y="1148200"/>
              <a:ext cx="64625" cy="75025"/>
            </a:xfrm>
            <a:custGeom>
              <a:avLst/>
              <a:gdLst/>
              <a:ahLst/>
              <a:cxnLst/>
              <a:rect l="l" t="t" r="r" b="b"/>
              <a:pathLst>
                <a:path w="2585" h="3001" extrusionOk="0">
                  <a:moveTo>
                    <a:pt x="1" y="0"/>
                  </a:moveTo>
                  <a:lnTo>
                    <a:pt x="2406" y="3000"/>
                  </a:lnTo>
                  <a:lnTo>
                    <a:pt x="2585" y="2774"/>
                  </a:lnTo>
                  <a:lnTo>
                    <a:pt x="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0"/>
            <p:cNvSpPr/>
            <p:nvPr/>
          </p:nvSpPr>
          <p:spPr>
            <a:xfrm>
              <a:off x="2964350" y="1148200"/>
              <a:ext cx="427150" cy="226525"/>
            </a:xfrm>
            <a:custGeom>
              <a:avLst/>
              <a:gdLst/>
              <a:ahLst/>
              <a:cxnLst/>
              <a:rect l="l" t="t" r="r" b="b"/>
              <a:pathLst>
                <a:path w="17086" h="9061" extrusionOk="0">
                  <a:moveTo>
                    <a:pt x="16491" y="0"/>
                  </a:moveTo>
                  <a:lnTo>
                    <a:pt x="10502" y="3227"/>
                  </a:lnTo>
                  <a:lnTo>
                    <a:pt x="10252" y="3358"/>
                  </a:lnTo>
                  <a:lnTo>
                    <a:pt x="6025" y="5655"/>
                  </a:lnTo>
                  <a:lnTo>
                    <a:pt x="5739" y="5798"/>
                  </a:lnTo>
                  <a:lnTo>
                    <a:pt x="358" y="8703"/>
                  </a:lnTo>
                  <a:lnTo>
                    <a:pt x="72" y="8846"/>
                  </a:lnTo>
                  <a:cubicBezTo>
                    <a:pt x="24" y="8882"/>
                    <a:pt x="0" y="8930"/>
                    <a:pt x="0" y="8965"/>
                  </a:cubicBezTo>
                  <a:lnTo>
                    <a:pt x="72" y="8965"/>
                  </a:lnTo>
                  <a:cubicBezTo>
                    <a:pt x="143" y="8989"/>
                    <a:pt x="203" y="9013"/>
                    <a:pt x="262" y="9061"/>
                  </a:cubicBezTo>
                  <a:lnTo>
                    <a:pt x="6013" y="5953"/>
                  </a:lnTo>
                  <a:lnTo>
                    <a:pt x="6299" y="5798"/>
                  </a:lnTo>
                  <a:lnTo>
                    <a:pt x="6846" y="5536"/>
                  </a:lnTo>
                  <a:lnTo>
                    <a:pt x="6846" y="5501"/>
                  </a:lnTo>
                  <a:cubicBezTo>
                    <a:pt x="6867" y="5378"/>
                    <a:pt x="6975" y="5291"/>
                    <a:pt x="7095" y="5291"/>
                  </a:cubicBezTo>
                  <a:cubicBezTo>
                    <a:pt x="7115" y="5291"/>
                    <a:pt x="7136" y="5293"/>
                    <a:pt x="7156" y="5298"/>
                  </a:cubicBezTo>
                  <a:cubicBezTo>
                    <a:pt x="7192" y="5298"/>
                    <a:pt x="7216" y="5310"/>
                    <a:pt x="7227" y="5322"/>
                  </a:cubicBezTo>
                  <a:lnTo>
                    <a:pt x="10204" y="3715"/>
                  </a:lnTo>
                  <a:cubicBezTo>
                    <a:pt x="10246" y="3609"/>
                    <a:pt x="10344" y="3532"/>
                    <a:pt x="10457" y="3532"/>
                  </a:cubicBezTo>
                  <a:cubicBezTo>
                    <a:pt x="10472" y="3532"/>
                    <a:pt x="10487" y="3533"/>
                    <a:pt x="10502" y="3536"/>
                  </a:cubicBezTo>
                  <a:lnTo>
                    <a:pt x="10525" y="3536"/>
                  </a:lnTo>
                  <a:lnTo>
                    <a:pt x="10656" y="3465"/>
                  </a:lnTo>
                  <a:lnTo>
                    <a:pt x="170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0"/>
            <p:cNvSpPr/>
            <p:nvPr/>
          </p:nvSpPr>
          <p:spPr>
            <a:xfrm>
              <a:off x="3321825" y="1432750"/>
              <a:ext cx="8375" cy="4325"/>
            </a:xfrm>
            <a:custGeom>
              <a:avLst/>
              <a:gdLst/>
              <a:ahLst/>
              <a:cxnLst/>
              <a:rect l="l" t="t" r="r" b="b"/>
              <a:pathLst>
                <a:path w="335" h="173" extrusionOk="0">
                  <a:moveTo>
                    <a:pt x="13" y="0"/>
                  </a:moveTo>
                  <a:lnTo>
                    <a:pt x="13" y="0"/>
                  </a:lnTo>
                  <a:cubicBezTo>
                    <a:pt x="1" y="60"/>
                    <a:pt x="13" y="119"/>
                    <a:pt x="60" y="143"/>
                  </a:cubicBezTo>
                  <a:cubicBezTo>
                    <a:pt x="85" y="163"/>
                    <a:pt x="116" y="173"/>
                    <a:pt x="147" y="173"/>
                  </a:cubicBezTo>
                  <a:cubicBezTo>
                    <a:pt x="189" y="173"/>
                    <a:pt x="230" y="154"/>
                    <a:pt x="251" y="119"/>
                  </a:cubicBezTo>
                  <a:lnTo>
                    <a:pt x="334" y="24"/>
                  </a:lnTo>
                  <a:lnTo>
                    <a:pt x="334" y="24"/>
                  </a:lnTo>
                  <a:cubicBezTo>
                    <a:pt x="291" y="42"/>
                    <a:pt x="234" y="53"/>
                    <a:pt x="184" y="53"/>
                  </a:cubicBezTo>
                  <a:cubicBezTo>
                    <a:pt x="165" y="53"/>
                    <a:pt x="148" y="51"/>
                    <a:pt x="132" y="48"/>
                  </a:cubicBezTo>
                  <a:cubicBezTo>
                    <a:pt x="96" y="24"/>
                    <a:pt x="48" y="12"/>
                    <a:pt x="1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0"/>
            <p:cNvSpPr/>
            <p:nvPr/>
          </p:nvSpPr>
          <p:spPr>
            <a:xfrm>
              <a:off x="3335825" y="1148200"/>
              <a:ext cx="226825" cy="267000"/>
            </a:xfrm>
            <a:custGeom>
              <a:avLst/>
              <a:gdLst/>
              <a:ahLst/>
              <a:cxnLst/>
              <a:rect l="l" t="t" r="r" b="b"/>
              <a:pathLst>
                <a:path w="9073" h="10680" extrusionOk="0">
                  <a:moveTo>
                    <a:pt x="8704" y="0"/>
                  </a:moveTo>
                  <a:lnTo>
                    <a:pt x="6442" y="2774"/>
                  </a:lnTo>
                  <a:lnTo>
                    <a:pt x="6251" y="3000"/>
                  </a:lnTo>
                  <a:lnTo>
                    <a:pt x="0" y="10680"/>
                  </a:lnTo>
                  <a:lnTo>
                    <a:pt x="0" y="10680"/>
                  </a:lnTo>
                  <a:lnTo>
                    <a:pt x="560" y="10442"/>
                  </a:lnTo>
                  <a:lnTo>
                    <a:pt x="6442" y="3227"/>
                  </a:lnTo>
                  <a:lnTo>
                    <a:pt x="6620" y="3000"/>
                  </a:lnTo>
                  <a:lnTo>
                    <a:pt x="907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0"/>
            <p:cNvSpPr/>
            <p:nvPr/>
          </p:nvSpPr>
          <p:spPr>
            <a:xfrm>
              <a:off x="3867725" y="1148200"/>
              <a:ext cx="46775" cy="39000"/>
            </a:xfrm>
            <a:custGeom>
              <a:avLst/>
              <a:gdLst/>
              <a:ahLst/>
              <a:cxnLst/>
              <a:rect l="l" t="t" r="r" b="b"/>
              <a:pathLst>
                <a:path w="1871" h="1560" extrusionOk="0">
                  <a:moveTo>
                    <a:pt x="1" y="0"/>
                  </a:moveTo>
                  <a:lnTo>
                    <a:pt x="1668" y="1560"/>
                  </a:lnTo>
                  <a:cubicBezTo>
                    <a:pt x="1727" y="1488"/>
                    <a:pt x="1787" y="1429"/>
                    <a:pt x="1870" y="1381"/>
                  </a:cubicBezTo>
                  <a:lnTo>
                    <a:pt x="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0"/>
            <p:cNvSpPr/>
            <p:nvPr/>
          </p:nvSpPr>
          <p:spPr>
            <a:xfrm>
              <a:off x="3688250" y="1330350"/>
              <a:ext cx="105100" cy="114625"/>
            </a:xfrm>
            <a:custGeom>
              <a:avLst/>
              <a:gdLst/>
              <a:ahLst/>
              <a:cxnLst/>
              <a:rect l="l" t="t" r="r" b="b"/>
              <a:pathLst>
                <a:path w="4204" h="4585" extrusionOk="0">
                  <a:moveTo>
                    <a:pt x="4156" y="1"/>
                  </a:moveTo>
                  <a:lnTo>
                    <a:pt x="0" y="4406"/>
                  </a:lnTo>
                  <a:cubicBezTo>
                    <a:pt x="84" y="4454"/>
                    <a:pt x="143" y="4513"/>
                    <a:pt x="179" y="4585"/>
                  </a:cubicBezTo>
                  <a:lnTo>
                    <a:pt x="238" y="4573"/>
                  </a:lnTo>
                  <a:lnTo>
                    <a:pt x="4203" y="370"/>
                  </a:lnTo>
                  <a:lnTo>
                    <a:pt x="415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0"/>
            <p:cNvSpPr/>
            <p:nvPr/>
          </p:nvSpPr>
          <p:spPr>
            <a:xfrm>
              <a:off x="3798375" y="1205350"/>
              <a:ext cx="116125" cy="127400"/>
            </a:xfrm>
            <a:custGeom>
              <a:avLst/>
              <a:gdLst/>
              <a:ahLst/>
              <a:cxnLst/>
              <a:rect l="l" t="t" r="r" b="b"/>
              <a:pathLst>
                <a:path w="4645" h="5096" extrusionOk="0">
                  <a:moveTo>
                    <a:pt x="4442" y="0"/>
                  </a:moveTo>
                  <a:lnTo>
                    <a:pt x="1" y="4715"/>
                  </a:lnTo>
                  <a:lnTo>
                    <a:pt x="48" y="5096"/>
                  </a:lnTo>
                  <a:lnTo>
                    <a:pt x="4644" y="191"/>
                  </a:lnTo>
                  <a:cubicBezTo>
                    <a:pt x="4561" y="155"/>
                    <a:pt x="4489" y="95"/>
                    <a:pt x="444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0"/>
            <p:cNvSpPr/>
            <p:nvPr/>
          </p:nvSpPr>
          <p:spPr>
            <a:xfrm>
              <a:off x="3335825" y="1313675"/>
              <a:ext cx="235775" cy="107500"/>
            </a:xfrm>
            <a:custGeom>
              <a:avLst/>
              <a:gdLst/>
              <a:ahLst/>
              <a:cxnLst/>
              <a:rect l="l" t="t" r="r" b="b"/>
              <a:pathLst>
                <a:path w="9431" h="4300" extrusionOk="0">
                  <a:moveTo>
                    <a:pt x="9132" y="1"/>
                  </a:moveTo>
                  <a:lnTo>
                    <a:pt x="560" y="3823"/>
                  </a:lnTo>
                  <a:lnTo>
                    <a:pt x="0" y="4073"/>
                  </a:lnTo>
                  <a:cubicBezTo>
                    <a:pt x="48" y="4132"/>
                    <a:pt x="84" y="4204"/>
                    <a:pt x="96" y="4287"/>
                  </a:cubicBezTo>
                  <a:lnTo>
                    <a:pt x="215" y="4299"/>
                  </a:lnTo>
                  <a:lnTo>
                    <a:pt x="9311" y="239"/>
                  </a:lnTo>
                  <a:lnTo>
                    <a:pt x="9430" y="179"/>
                  </a:lnTo>
                  <a:cubicBezTo>
                    <a:pt x="9406" y="179"/>
                    <a:pt x="9382" y="185"/>
                    <a:pt x="9359" y="185"/>
                  </a:cubicBezTo>
                  <a:cubicBezTo>
                    <a:pt x="9347" y="185"/>
                    <a:pt x="9335" y="183"/>
                    <a:pt x="9323" y="179"/>
                  </a:cubicBezTo>
                  <a:cubicBezTo>
                    <a:pt x="9216" y="168"/>
                    <a:pt x="9144" y="84"/>
                    <a:pt x="9132"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0"/>
            <p:cNvSpPr/>
            <p:nvPr/>
          </p:nvSpPr>
          <p:spPr>
            <a:xfrm>
              <a:off x="3573950" y="1221400"/>
              <a:ext cx="200050" cy="95575"/>
            </a:xfrm>
            <a:custGeom>
              <a:avLst/>
              <a:gdLst/>
              <a:ahLst/>
              <a:cxnLst/>
              <a:rect l="l" t="t" r="r" b="b"/>
              <a:pathLst>
                <a:path w="8002" h="3823" extrusionOk="0">
                  <a:moveTo>
                    <a:pt x="7894" y="1"/>
                  </a:moveTo>
                  <a:lnTo>
                    <a:pt x="4739" y="1418"/>
                  </a:lnTo>
                  <a:cubicBezTo>
                    <a:pt x="4751" y="1453"/>
                    <a:pt x="4751" y="1489"/>
                    <a:pt x="4739" y="1537"/>
                  </a:cubicBezTo>
                  <a:cubicBezTo>
                    <a:pt x="4708" y="1659"/>
                    <a:pt x="4608" y="1747"/>
                    <a:pt x="4490" y="1747"/>
                  </a:cubicBezTo>
                  <a:cubicBezTo>
                    <a:pt x="4470" y="1747"/>
                    <a:pt x="4450" y="1744"/>
                    <a:pt x="4429" y="1739"/>
                  </a:cubicBezTo>
                  <a:cubicBezTo>
                    <a:pt x="4346" y="1727"/>
                    <a:pt x="4287" y="1680"/>
                    <a:pt x="4251" y="1620"/>
                  </a:cubicBezTo>
                  <a:lnTo>
                    <a:pt x="48" y="3478"/>
                  </a:lnTo>
                  <a:cubicBezTo>
                    <a:pt x="108" y="3537"/>
                    <a:pt x="131" y="3597"/>
                    <a:pt x="108" y="3656"/>
                  </a:cubicBezTo>
                  <a:cubicBezTo>
                    <a:pt x="96" y="3739"/>
                    <a:pt x="72" y="3775"/>
                    <a:pt x="0" y="3823"/>
                  </a:cubicBezTo>
                  <a:lnTo>
                    <a:pt x="48" y="3811"/>
                  </a:lnTo>
                  <a:lnTo>
                    <a:pt x="8001" y="263"/>
                  </a:lnTo>
                  <a:cubicBezTo>
                    <a:pt x="7942" y="191"/>
                    <a:pt x="7894" y="108"/>
                    <a:pt x="789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
            <p:cNvSpPr/>
            <p:nvPr/>
          </p:nvSpPr>
          <p:spPr>
            <a:xfrm>
              <a:off x="3336725" y="1420550"/>
              <a:ext cx="327425" cy="35725"/>
            </a:xfrm>
            <a:custGeom>
              <a:avLst/>
              <a:gdLst/>
              <a:ahLst/>
              <a:cxnLst/>
              <a:rect l="l" t="t" r="r" b="b"/>
              <a:pathLst>
                <a:path w="13097" h="1429" extrusionOk="0">
                  <a:moveTo>
                    <a:pt x="48" y="0"/>
                  </a:moveTo>
                  <a:cubicBezTo>
                    <a:pt x="60" y="36"/>
                    <a:pt x="60" y="95"/>
                    <a:pt x="48" y="155"/>
                  </a:cubicBezTo>
                  <a:cubicBezTo>
                    <a:pt x="36" y="203"/>
                    <a:pt x="12" y="250"/>
                    <a:pt x="0" y="274"/>
                  </a:cubicBezTo>
                  <a:lnTo>
                    <a:pt x="13073" y="1429"/>
                  </a:lnTo>
                  <a:cubicBezTo>
                    <a:pt x="13073" y="1369"/>
                    <a:pt x="13073" y="1286"/>
                    <a:pt x="13085" y="1215"/>
                  </a:cubicBezTo>
                  <a:cubicBezTo>
                    <a:pt x="13085" y="1191"/>
                    <a:pt x="13097" y="1167"/>
                    <a:pt x="13097" y="1143"/>
                  </a:cubicBezTo>
                  <a:lnTo>
                    <a:pt x="167" y="12"/>
                  </a:lnTo>
                  <a:lnTo>
                    <a:pt x="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
            <p:cNvSpPr/>
            <p:nvPr/>
          </p:nvSpPr>
          <p:spPr>
            <a:xfrm>
              <a:off x="3331050" y="1428575"/>
              <a:ext cx="531350" cy="595650"/>
            </a:xfrm>
            <a:custGeom>
              <a:avLst/>
              <a:gdLst/>
              <a:ahLst/>
              <a:cxnLst/>
              <a:rect l="l" t="t" r="r" b="b"/>
              <a:pathLst>
                <a:path w="21254" h="23826" extrusionOk="0">
                  <a:moveTo>
                    <a:pt x="227" y="1"/>
                  </a:moveTo>
                  <a:cubicBezTo>
                    <a:pt x="179" y="96"/>
                    <a:pt x="96" y="155"/>
                    <a:pt x="1" y="179"/>
                  </a:cubicBezTo>
                  <a:lnTo>
                    <a:pt x="21027" y="23825"/>
                  </a:lnTo>
                  <a:cubicBezTo>
                    <a:pt x="21099" y="23754"/>
                    <a:pt x="21170" y="23694"/>
                    <a:pt x="21254" y="23646"/>
                  </a:cubicBez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
            <p:cNvSpPr/>
            <p:nvPr/>
          </p:nvSpPr>
          <p:spPr>
            <a:xfrm>
              <a:off x="3684975" y="1465200"/>
              <a:ext cx="135150" cy="215225"/>
            </a:xfrm>
            <a:custGeom>
              <a:avLst/>
              <a:gdLst/>
              <a:ahLst/>
              <a:cxnLst/>
              <a:rect l="l" t="t" r="r" b="b"/>
              <a:pathLst>
                <a:path w="5406" h="8609" extrusionOk="0">
                  <a:moveTo>
                    <a:pt x="239" y="0"/>
                  </a:moveTo>
                  <a:cubicBezTo>
                    <a:pt x="179" y="72"/>
                    <a:pt x="96" y="119"/>
                    <a:pt x="0" y="143"/>
                  </a:cubicBezTo>
                  <a:lnTo>
                    <a:pt x="5168" y="8608"/>
                  </a:lnTo>
                  <a:cubicBezTo>
                    <a:pt x="5239" y="8549"/>
                    <a:pt x="5311" y="8513"/>
                    <a:pt x="5406" y="8465"/>
                  </a:cubicBezTo>
                  <a:lnTo>
                    <a:pt x="23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
            <p:cNvSpPr/>
            <p:nvPr/>
          </p:nvSpPr>
          <p:spPr>
            <a:xfrm>
              <a:off x="3807000" y="1404475"/>
              <a:ext cx="1525" cy="1800"/>
            </a:xfrm>
            <a:custGeom>
              <a:avLst/>
              <a:gdLst/>
              <a:ahLst/>
              <a:cxnLst/>
              <a:rect l="l" t="t" r="r" b="b"/>
              <a:pathLst>
                <a:path w="61" h="72" extrusionOk="0">
                  <a:moveTo>
                    <a:pt x="49" y="0"/>
                  </a:moveTo>
                  <a:lnTo>
                    <a:pt x="1" y="12"/>
                  </a:lnTo>
                  <a:cubicBezTo>
                    <a:pt x="33" y="23"/>
                    <a:pt x="56" y="53"/>
                    <a:pt x="60" y="67"/>
                  </a:cubicBezTo>
                  <a:lnTo>
                    <a:pt x="60" y="67"/>
                  </a:lnTo>
                  <a:lnTo>
                    <a:pt x="49" y="0"/>
                  </a:lnTo>
                  <a:close/>
                  <a:moveTo>
                    <a:pt x="60" y="67"/>
                  </a:moveTo>
                  <a:lnTo>
                    <a:pt x="60" y="72"/>
                  </a:lnTo>
                  <a:cubicBezTo>
                    <a:pt x="60" y="71"/>
                    <a:pt x="60" y="69"/>
                    <a:pt x="60" y="67"/>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
            <p:cNvSpPr/>
            <p:nvPr/>
          </p:nvSpPr>
          <p:spPr>
            <a:xfrm>
              <a:off x="3802850" y="1412200"/>
              <a:ext cx="39600" cy="263150"/>
            </a:xfrm>
            <a:custGeom>
              <a:avLst/>
              <a:gdLst/>
              <a:ahLst/>
              <a:cxnLst/>
              <a:rect l="l" t="t" r="r" b="b"/>
              <a:pathLst>
                <a:path w="1584" h="10526" extrusionOk="0">
                  <a:moveTo>
                    <a:pt x="274" y="1"/>
                  </a:moveTo>
                  <a:cubicBezTo>
                    <a:pt x="226" y="108"/>
                    <a:pt x="119" y="179"/>
                    <a:pt x="0" y="179"/>
                  </a:cubicBezTo>
                  <a:lnTo>
                    <a:pt x="1298" y="10478"/>
                  </a:lnTo>
                  <a:cubicBezTo>
                    <a:pt x="1358" y="10478"/>
                    <a:pt x="1417" y="10478"/>
                    <a:pt x="1477" y="10490"/>
                  </a:cubicBezTo>
                  <a:cubicBezTo>
                    <a:pt x="1512" y="10490"/>
                    <a:pt x="1536" y="10502"/>
                    <a:pt x="1572" y="10526"/>
                  </a:cubicBezTo>
                  <a:cubicBezTo>
                    <a:pt x="1584" y="10502"/>
                    <a:pt x="1584" y="10478"/>
                    <a:pt x="1584" y="10443"/>
                  </a:cubicBez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0"/>
            <p:cNvSpPr/>
            <p:nvPr/>
          </p:nvSpPr>
          <p:spPr>
            <a:xfrm>
              <a:off x="3779925" y="1231525"/>
              <a:ext cx="27400" cy="168800"/>
            </a:xfrm>
            <a:custGeom>
              <a:avLst/>
              <a:gdLst/>
              <a:ahLst/>
              <a:cxnLst/>
              <a:rect l="l" t="t" r="r" b="b"/>
              <a:pathLst>
                <a:path w="1096" h="6752" extrusionOk="0">
                  <a:moveTo>
                    <a:pt x="262" y="1"/>
                  </a:moveTo>
                  <a:cubicBezTo>
                    <a:pt x="219" y="18"/>
                    <a:pt x="162" y="29"/>
                    <a:pt x="107" y="29"/>
                  </a:cubicBezTo>
                  <a:cubicBezTo>
                    <a:pt x="87" y="29"/>
                    <a:pt x="67" y="28"/>
                    <a:pt x="48" y="25"/>
                  </a:cubicBezTo>
                  <a:cubicBezTo>
                    <a:pt x="24" y="25"/>
                    <a:pt x="12" y="13"/>
                    <a:pt x="0" y="13"/>
                  </a:cubicBezTo>
                  <a:lnTo>
                    <a:pt x="489" y="3954"/>
                  </a:lnTo>
                  <a:lnTo>
                    <a:pt x="536" y="4323"/>
                  </a:lnTo>
                  <a:lnTo>
                    <a:pt x="834" y="6752"/>
                  </a:lnTo>
                  <a:lnTo>
                    <a:pt x="1096" y="6633"/>
                  </a:lnTo>
                  <a:lnTo>
                    <a:pt x="774" y="4061"/>
                  </a:lnTo>
                  <a:lnTo>
                    <a:pt x="727" y="3680"/>
                  </a:lnTo>
                  <a:lnTo>
                    <a:pt x="26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0"/>
            <p:cNvSpPr/>
            <p:nvPr/>
          </p:nvSpPr>
          <p:spPr>
            <a:xfrm>
              <a:off x="3692700" y="1340475"/>
              <a:ext cx="254525" cy="111350"/>
            </a:xfrm>
            <a:custGeom>
              <a:avLst/>
              <a:gdLst/>
              <a:ahLst/>
              <a:cxnLst/>
              <a:rect l="l" t="t" r="r" b="b"/>
              <a:pathLst>
                <a:path w="10181" h="4454" extrusionOk="0">
                  <a:moveTo>
                    <a:pt x="10086" y="0"/>
                  </a:moveTo>
                  <a:lnTo>
                    <a:pt x="4585" y="2275"/>
                  </a:lnTo>
                  <a:lnTo>
                    <a:pt x="4323" y="2394"/>
                  </a:lnTo>
                  <a:lnTo>
                    <a:pt x="60" y="4180"/>
                  </a:lnTo>
                  <a:lnTo>
                    <a:pt x="1" y="4180"/>
                  </a:lnTo>
                  <a:cubicBezTo>
                    <a:pt x="49" y="4251"/>
                    <a:pt x="96" y="4346"/>
                    <a:pt x="108" y="4453"/>
                  </a:cubicBezTo>
                  <a:lnTo>
                    <a:pt x="4168" y="2751"/>
                  </a:lnTo>
                  <a:lnTo>
                    <a:pt x="4168" y="2727"/>
                  </a:lnTo>
                  <a:cubicBezTo>
                    <a:pt x="4202" y="2593"/>
                    <a:pt x="4319" y="2512"/>
                    <a:pt x="4461" y="2512"/>
                  </a:cubicBezTo>
                  <a:cubicBezTo>
                    <a:pt x="4470" y="2512"/>
                    <a:pt x="4480" y="2512"/>
                    <a:pt x="4490" y="2513"/>
                  </a:cubicBezTo>
                  <a:cubicBezTo>
                    <a:pt x="4525" y="2525"/>
                    <a:pt x="4573" y="2548"/>
                    <a:pt x="4609" y="2572"/>
                  </a:cubicBezTo>
                  <a:lnTo>
                    <a:pt x="4644" y="2560"/>
                  </a:lnTo>
                  <a:lnTo>
                    <a:pt x="10181" y="250"/>
                  </a:lnTo>
                  <a:lnTo>
                    <a:pt x="10121" y="203"/>
                  </a:lnTo>
                  <a:lnTo>
                    <a:pt x="10109" y="191"/>
                  </a:lnTo>
                  <a:lnTo>
                    <a:pt x="10109" y="179"/>
                  </a:lnTo>
                  <a:cubicBezTo>
                    <a:pt x="10109" y="179"/>
                    <a:pt x="10109" y="167"/>
                    <a:pt x="10097" y="167"/>
                  </a:cubicBezTo>
                  <a:lnTo>
                    <a:pt x="10097" y="143"/>
                  </a:lnTo>
                  <a:lnTo>
                    <a:pt x="10097" y="131"/>
                  </a:lnTo>
                  <a:lnTo>
                    <a:pt x="10097" y="119"/>
                  </a:lnTo>
                  <a:lnTo>
                    <a:pt x="10097" y="108"/>
                  </a:lnTo>
                  <a:lnTo>
                    <a:pt x="100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0"/>
            <p:cNvSpPr/>
            <p:nvPr/>
          </p:nvSpPr>
          <p:spPr>
            <a:xfrm>
              <a:off x="3949600" y="1148200"/>
              <a:ext cx="145275" cy="193775"/>
            </a:xfrm>
            <a:custGeom>
              <a:avLst/>
              <a:gdLst/>
              <a:ahLst/>
              <a:cxnLst/>
              <a:rect l="l" t="t" r="r" b="b"/>
              <a:pathLst>
                <a:path w="5811" h="7751" extrusionOk="0">
                  <a:moveTo>
                    <a:pt x="5477" y="0"/>
                  </a:moveTo>
                  <a:lnTo>
                    <a:pt x="0" y="7418"/>
                  </a:lnTo>
                  <a:lnTo>
                    <a:pt x="48" y="7703"/>
                  </a:lnTo>
                  <a:lnTo>
                    <a:pt x="119" y="7751"/>
                  </a:lnTo>
                  <a:lnTo>
                    <a:pt x="581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0"/>
            <p:cNvSpPr/>
            <p:nvPr/>
          </p:nvSpPr>
          <p:spPr>
            <a:xfrm>
              <a:off x="3922500" y="1210400"/>
              <a:ext cx="28300" cy="133075"/>
            </a:xfrm>
            <a:custGeom>
              <a:avLst/>
              <a:gdLst/>
              <a:ahLst/>
              <a:cxnLst/>
              <a:rect l="l" t="t" r="r" b="b"/>
              <a:pathLst>
                <a:path w="1132" h="5323" extrusionOk="0">
                  <a:moveTo>
                    <a:pt x="274" y="0"/>
                  </a:moveTo>
                  <a:cubicBezTo>
                    <a:pt x="191" y="48"/>
                    <a:pt x="96" y="60"/>
                    <a:pt x="1" y="60"/>
                  </a:cubicBezTo>
                  <a:lnTo>
                    <a:pt x="846" y="5203"/>
                  </a:lnTo>
                  <a:lnTo>
                    <a:pt x="855" y="5273"/>
                  </a:lnTo>
                  <a:lnTo>
                    <a:pt x="855" y="5273"/>
                  </a:lnTo>
                  <a:cubicBezTo>
                    <a:pt x="858" y="5248"/>
                    <a:pt x="871" y="5226"/>
                    <a:pt x="894" y="5203"/>
                  </a:cubicBezTo>
                  <a:cubicBezTo>
                    <a:pt x="916" y="5166"/>
                    <a:pt x="963" y="5142"/>
                    <a:pt x="1009" y="5142"/>
                  </a:cubicBezTo>
                  <a:cubicBezTo>
                    <a:pt x="1036" y="5142"/>
                    <a:pt x="1062" y="5150"/>
                    <a:pt x="1084" y="5168"/>
                  </a:cubicBezTo>
                  <a:lnTo>
                    <a:pt x="1132" y="5203"/>
                  </a:lnTo>
                  <a:lnTo>
                    <a:pt x="1084" y="4930"/>
                  </a:lnTo>
                  <a:lnTo>
                    <a:pt x="274" y="0"/>
                  </a:lnTo>
                  <a:close/>
                  <a:moveTo>
                    <a:pt x="855" y="5273"/>
                  </a:moveTo>
                  <a:cubicBezTo>
                    <a:pt x="852" y="5288"/>
                    <a:pt x="853" y="5304"/>
                    <a:pt x="858" y="5322"/>
                  </a:cubicBezTo>
                  <a:lnTo>
                    <a:pt x="858" y="5299"/>
                  </a:lnTo>
                  <a:lnTo>
                    <a:pt x="855" y="5273"/>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0"/>
            <p:cNvSpPr/>
            <p:nvPr/>
          </p:nvSpPr>
          <p:spPr>
            <a:xfrm>
              <a:off x="4062400" y="1422025"/>
              <a:ext cx="82475" cy="66100"/>
            </a:xfrm>
            <a:custGeom>
              <a:avLst/>
              <a:gdLst/>
              <a:ahLst/>
              <a:cxnLst/>
              <a:rect l="l" t="t" r="r" b="b"/>
              <a:pathLst>
                <a:path w="3299" h="2644" extrusionOk="0">
                  <a:moveTo>
                    <a:pt x="84" y="1"/>
                  </a:moveTo>
                  <a:lnTo>
                    <a:pt x="1" y="298"/>
                  </a:lnTo>
                  <a:lnTo>
                    <a:pt x="3299" y="2644"/>
                  </a:lnTo>
                  <a:lnTo>
                    <a:pt x="3299" y="2299"/>
                  </a:lnTo>
                  <a:lnTo>
                    <a:pt x="8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0"/>
            <p:cNvSpPr/>
            <p:nvPr/>
          </p:nvSpPr>
          <p:spPr>
            <a:xfrm>
              <a:off x="3943925" y="1338950"/>
              <a:ext cx="113725" cy="85775"/>
            </a:xfrm>
            <a:custGeom>
              <a:avLst/>
              <a:gdLst/>
              <a:ahLst/>
              <a:cxnLst/>
              <a:rect l="l" t="t" r="r" b="b"/>
              <a:pathLst>
                <a:path w="4549" h="3431" extrusionOk="0">
                  <a:moveTo>
                    <a:pt x="152" y="0"/>
                  </a:moveTo>
                  <a:cubicBezTo>
                    <a:pt x="106" y="0"/>
                    <a:pt x="59" y="24"/>
                    <a:pt x="37" y="61"/>
                  </a:cubicBezTo>
                  <a:cubicBezTo>
                    <a:pt x="1" y="85"/>
                    <a:pt x="1" y="133"/>
                    <a:pt x="1" y="180"/>
                  </a:cubicBezTo>
                  <a:lnTo>
                    <a:pt x="1" y="192"/>
                  </a:lnTo>
                  <a:lnTo>
                    <a:pt x="1" y="204"/>
                  </a:lnTo>
                  <a:lnTo>
                    <a:pt x="1" y="216"/>
                  </a:lnTo>
                  <a:cubicBezTo>
                    <a:pt x="1" y="216"/>
                    <a:pt x="1" y="240"/>
                    <a:pt x="13" y="240"/>
                  </a:cubicBezTo>
                  <a:lnTo>
                    <a:pt x="13" y="252"/>
                  </a:lnTo>
                  <a:lnTo>
                    <a:pt x="37" y="264"/>
                  </a:lnTo>
                  <a:lnTo>
                    <a:pt x="96" y="311"/>
                  </a:lnTo>
                  <a:lnTo>
                    <a:pt x="4466" y="3431"/>
                  </a:lnTo>
                  <a:lnTo>
                    <a:pt x="4549" y="3157"/>
                  </a:lnTo>
                  <a:lnTo>
                    <a:pt x="310" y="121"/>
                  </a:lnTo>
                  <a:lnTo>
                    <a:pt x="239" y="73"/>
                  </a:lnTo>
                  <a:lnTo>
                    <a:pt x="227" y="26"/>
                  </a:lnTo>
                  <a:cubicBezTo>
                    <a:pt x="205" y="8"/>
                    <a:pt x="179" y="0"/>
                    <a:pt x="1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0"/>
            <p:cNvSpPr/>
            <p:nvPr/>
          </p:nvSpPr>
          <p:spPr>
            <a:xfrm>
              <a:off x="3988275" y="1670575"/>
              <a:ext cx="3300" cy="2400"/>
            </a:xfrm>
            <a:custGeom>
              <a:avLst/>
              <a:gdLst/>
              <a:ahLst/>
              <a:cxnLst/>
              <a:rect l="l" t="t" r="r" b="b"/>
              <a:pathLst>
                <a:path w="132" h="96" extrusionOk="0">
                  <a:moveTo>
                    <a:pt x="25" y="0"/>
                  </a:moveTo>
                  <a:lnTo>
                    <a:pt x="1" y="96"/>
                  </a:lnTo>
                  <a:cubicBezTo>
                    <a:pt x="60" y="96"/>
                    <a:pt x="120" y="72"/>
                    <a:pt x="132" y="12"/>
                  </a:cubicBezTo>
                  <a:cubicBezTo>
                    <a:pt x="108" y="12"/>
                    <a:pt x="72" y="12"/>
                    <a:pt x="2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0"/>
            <p:cNvSpPr/>
            <p:nvPr/>
          </p:nvSpPr>
          <p:spPr>
            <a:xfrm>
              <a:off x="3997500" y="1148200"/>
              <a:ext cx="147075" cy="480725"/>
            </a:xfrm>
            <a:custGeom>
              <a:avLst/>
              <a:gdLst/>
              <a:ahLst/>
              <a:cxnLst/>
              <a:rect l="l" t="t" r="r" b="b"/>
              <a:pathLst>
                <a:path w="5883" h="19229" extrusionOk="0">
                  <a:moveTo>
                    <a:pt x="5585" y="0"/>
                  </a:moveTo>
                  <a:lnTo>
                    <a:pt x="2442" y="10775"/>
                  </a:lnTo>
                  <a:lnTo>
                    <a:pt x="2358" y="11049"/>
                  </a:lnTo>
                  <a:lnTo>
                    <a:pt x="1" y="19133"/>
                  </a:lnTo>
                  <a:cubicBezTo>
                    <a:pt x="96" y="19145"/>
                    <a:pt x="191" y="19181"/>
                    <a:pt x="275" y="19229"/>
                  </a:cubicBezTo>
                  <a:lnTo>
                    <a:pt x="2597" y="11228"/>
                  </a:lnTo>
                  <a:lnTo>
                    <a:pt x="2680" y="10954"/>
                  </a:lnTo>
                  <a:lnTo>
                    <a:pt x="588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0"/>
            <p:cNvSpPr/>
            <p:nvPr/>
          </p:nvSpPr>
          <p:spPr>
            <a:xfrm>
              <a:off x="3833500" y="1736350"/>
              <a:ext cx="39925" cy="281600"/>
            </a:xfrm>
            <a:custGeom>
              <a:avLst/>
              <a:gdLst/>
              <a:ahLst/>
              <a:cxnLst/>
              <a:rect l="l" t="t" r="r" b="b"/>
              <a:pathLst>
                <a:path w="1597" h="11264" extrusionOk="0">
                  <a:moveTo>
                    <a:pt x="286" y="1"/>
                  </a:moveTo>
                  <a:cubicBezTo>
                    <a:pt x="214" y="37"/>
                    <a:pt x="148" y="53"/>
                    <a:pt x="73" y="53"/>
                  </a:cubicBezTo>
                  <a:cubicBezTo>
                    <a:pt x="50" y="53"/>
                    <a:pt x="26" y="51"/>
                    <a:pt x="1" y="48"/>
                  </a:cubicBezTo>
                  <a:lnTo>
                    <a:pt x="1" y="48"/>
                  </a:lnTo>
                  <a:lnTo>
                    <a:pt x="1310" y="11264"/>
                  </a:lnTo>
                  <a:cubicBezTo>
                    <a:pt x="1369" y="11256"/>
                    <a:pt x="1428" y="11247"/>
                    <a:pt x="1487" y="11247"/>
                  </a:cubicBezTo>
                  <a:cubicBezTo>
                    <a:pt x="1511" y="11247"/>
                    <a:pt x="1536" y="11249"/>
                    <a:pt x="1560" y="11252"/>
                  </a:cubicBezTo>
                  <a:lnTo>
                    <a:pt x="1596" y="11252"/>
                  </a:lnTo>
                  <a:lnTo>
                    <a:pt x="28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0"/>
            <p:cNvSpPr/>
            <p:nvPr/>
          </p:nvSpPr>
          <p:spPr>
            <a:xfrm>
              <a:off x="3873400" y="1667900"/>
              <a:ext cx="115500" cy="351550"/>
            </a:xfrm>
            <a:custGeom>
              <a:avLst/>
              <a:gdLst/>
              <a:ahLst/>
              <a:cxnLst/>
              <a:rect l="l" t="t" r="r" b="b"/>
              <a:pathLst>
                <a:path w="4620" h="14062" extrusionOk="0">
                  <a:moveTo>
                    <a:pt x="4358" y="0"/>
                  </a:moveTo>
                  <a:lnTo>
                    <a:pt x="0" y="14014"/>
                  </a:lnTo>
                  <a:cubicBezTo>
                    <a:pt x="36" y="14038"/>
                    <a:pt x="71" y="14038"/>
                    <a:pt x="119" y="14062"/>
                  </a:cubicBezTo>
                  <a:lnTo>
                    <a:pt x="417" y="13657"/>
                  </a:lnTo>
                  <a:lnTo>
                    <a:pt x="4596" y="226"/>
                  </a:lnTo>
                  <a:lnTo>
                    <a:pt x="4620" y="107"/>
                  </a:lnTo>
                  <a:cubicBezTo>
                    <a:pt x="4536" y="84"/>
                    <a:pt x="4441" y="60"/>
                    <a:pt x="435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
            <p:cNvSpPr/>
            <p:nvPr/>
          </p:nvSpPr>
          <p:spPr>
            <a:xfrm>
              <a:off x="4009425" y="1573825"/>
              <a:ext cx="135450" cy="64925"/>
            </a:xfrm>
            <a:custGeom>
              <a:avLst/>
              <a:gdLst/>
              <a:ahLst/>
              <a:cxnLst/>
              <a:rect l="l" t="t" r="r" b="b"/>
              <a:pathLst>
                <a:path w="5418" h="2597" extrusionOk="0">
                  <a:moveTo>
                    <a:pt x="5418" y="1"/>
                  </a:moveTo>
                  <a:lnTo>
                    <a:pt x="0" y="2358"/>
                  </a:lnTo>
                  <a:cubicBezTo>
                    <a:pt x="72" y="2442"/>
                    <a:pt x="131" y="2525"/>
                    <a:pt x="167" y="2596"/>
                  </a:cubicBezTo>
                  <a:lnTo>
                    <a:pt x="5418" y="310"/>
                  </a:lnTo>
                  <a:lnTo>
                    <a:pt x="541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0"/>
            <p:cNvSpPr/>
            <p:nvPr/>
          </p:nvSpPr>
          <p:spPr>
            <a:xfrm>
              <a:off x="3864450" y="1649725"/>
              <a:ext cx="108075" cy="53925"/>
            </a:xfrm>
            <a:custGeom>
              <a:avLst/>
              <a:gdLst/>
              <a:ahLst/>
              <a:cxnLst/>
              <a:rect l="l" t="t" r="r" b="b"/>
              <a:pathLst>
                <a:path w="4323" h="2157" extrusionOk="0">
                  <a:moveTo>
                    <a:pt x="4263" y="1"/>
                  </a:moveTo>
                  <a:lnTo>
                    <a:pt x="1" y="1870"/>
                  </a:lnTo>
                  <a:cubicBezTo>
                    <a:pt x="25" y="1966"/>
                    <a:pt x="37" y="2061"/>
                    <a:pt x="37" y="2156"/>
                  </a:cubicBezTo>
                  <a:lnTo>
                    <a:pt x="4323" y="275"/>
                  </a:lnTo>
                  <a:cubicBezTo>
                    <a:pt x="4299" y="191"/>
                    <a:pt x="4263" y="96"/>
                    <a:pt x="426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0"/>
            <p:cNvSpPr/>
            <p:nvPr/>
          </p:nvSpPr>
          <p:spPr>
            <a:xfrm>
              <a:off x="3876375" y="1648550"/>
              <a:ext cx="268500" cy="374775"/>
            </a:xfrm>
            <a:custGeom>
              <a:avLst/>
              <a:gdLst/>
              <a:ahLst/>
              <a:cxnLst/>
              <a:rect l="l" t="t" r="r" b="b"/>
              <a:pathLst>
                <a:path w="10740" h="14991" extrusionOk="0">
                  <a:moveTo>
                    <a:pt x="10740" y="0"/>
                  </a:moveTo>
                  <a:lnTo>
                    <a:pt x="298" y="14419"/>
                  </a:lnTo>
                  <a:lnTo>
                    <a:pt x="0" y="14824"/>
                  </a:lnTo>
                  <a:cubicBezTo>
                    <a:pt x="83" y="14859"/>
                    <a:pt x="155" y="14919"/>
                    <a:pt x="214" y="14990"/>
                  </a:cubicBezTo>
                  <a:lnTo>
                    <a:pt x="10740" y="477"/>
                  </a:lnTo>
                  <a:lnTo>
                    <a:pt x="1074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
            <p:cNvSpPr/>
            <p:nvPr/>
          </p:nvSpPr>
          <p:spPr>
            <a:xfrm>
              <a:off x="3970725" y="1626200"/>
              <a:ext cx="44675" cy="45050"/>
            </a:xfrm>
            <a:custGeom>
              <a:avLst/>
              <a:gdLst/>
              <a:ahLst/>
              <a:cxnLst/>
              <a:rect l="l" t="t" r="r" b="b"/>
              <a:pathLst>
                <a:path w="1787" h="1802" extrusionOk="0">
                  <a:moveTo>
                    <a:pt x="842" y="1"/>
                  </a:moveTo>
                  <a:cubicBezTo>
                    <a:pt x="463" y="1"/>
                    <a:pt x="105" y="307"/>
                    <a:pt x="12" y="728"/>
                  </a:cubicBezTo>
                  <a:cubicBezTo>
                    <a:pt x="0" y="799"/>
                    <a:pt x="0" y="882"/>
                    <a:pt x="0" y="954"/>
                  </a:cubicBezTo>
                  <a:cubicBezTo>
                    <a:pt x="0" y="1061"/>
                    <a:pt x="36" y="1144"/>
                    <a:pt x="60" y="1240"/>
                  </a:cubicBezTo>
                  <a:cubicBezTo>
                    <a:pt x="131" y="1430"/>
                    <a:pt x="262" y="1573"/>
                    <a:pt x="453" y="1680"/>
                  </a:cubicBezTo>
                  <a:cubicBezTo>
                    <a:pt x="524" y="1728"/>
                    <a:pt x="608" y="1752"/>
                    <a:pt x="715" y="1787"/>
                  </a:cubicBezTo>
                  <a:cubicBezTo>
                    <a:pt x="750" y="1787"/>
                    <a:pt x="786" y="1799"/>
                    <a:pt x="822" y="1799"/>
                  </a:cubicBezTo>
                  <a:cubicBezTo>
                    <a:pt x="844" y="1801"/>
                    <a:pt x="867" y="1802"/>
                    <a:pt x="889" y="1802"/>
                  </a:cubicBezTo>
                  <a:cubicBezTo>
                    <a:pt x="1304" y="1802"/>
                    <a:pt x="1683" y="1491"/>
                    <a:pt x="1751" y="1073"/>
                  </a:cubicBezTo>
                  <a:cubicBezTo>
                    <a:pt x="1786" y="871"/>
                    <a:pt x="1751" y="680"/>
                    <a:pt x="1679" y="525"/>
                  </a:cubicBezTo>
                  <a:cubicBezTo>
                    <a:pt x="1643" y="430"/>
                    <a:pt x="1596" y="359"/>
                    <a:pt x="1512" y="287"/>
                  </a:cubicBezTo>
                  <a:cubicBezTo>
                    <a:pt x="1453" y="228"/>
                    <a:pt x="1382" y="168"/>
                    <a:pt x="1298" y="120"/>
                  </a:cubicBezTo>
                  <a:cubicBezTo>
                    <a:pt x="1215" y="73"/>
                    <a:pt x="1120" y="49"/>
                    <a:pt x="1024" y="25"/>
                  </a:cubicBezTo>
                  <a:cubicBezTo>
                    <a:pt x="964" y="9"/>
                    <a:pt x="902" y="1"/>
                    <a:pt x="84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
            <p:cNvSpPr/>
            <p:nvPr/>
          </p:nvSpPr>
          <p:spPr>
            <a:xfrm>
              <a:off x="3799275" y="1673800"/>
              <a:ext cx="66400" cy="63775"/>
            </a:xfrm>
            <a:custGeom>
              <a:avLst/>
              <a:gdLst/>
              <a:ahLst/>
              <a:cxnLst/>
              <a:rect l="l" t="t" r="r" b="b"/>
              <a:pathLst>
                <a:path w="2656" h="2551" extrusionOk="0">
                  <a:moveTo>
                    <a:pt x="1366" y="0"/>
                  </a:moveTo>
                  <a:cubicBezTo>
                    <a:pt x="1186" y="0"/>
                    <a:pt x="1002" y="38"/>
                    <a:pt x="846" y="121"/>
                  </a:cubicBezTo>
                  <a:cubicBezTo>
                    <a:pt x="762" y="169"/>
                    <a:pt x="679" y="205"/>
                    <a:pt x="608" y="264"/>
                  </a:cubicBezTo>
                  <a:cubicBezTo>
                    <a:pt x="369" y="443"/>
                    <a:pt x="191" y="717"/>
                    <a:pt x="131" y="1038"/>
                  </a:cubicBezTo>
                  <a:cubicBezTo>
                    <a:pt x="0" y="1729"/>
                    <a:pt x="465" y="2396"/>
                    <a:pt x="1143" y="2527"/>
                  </a:cubicBezTo>
                  <a:cubicBezTo>
                    <a:pt x="1215" y="2550"/>
                    <a:pt x="1286" y="2550"/>
                    <a:pt x="1370" y="2550"/>
                  </a:cubicBezTo>
                  <a:cubicBezTo>
                    <a:pt x="1453" y="2550"/>
                    <a:pt x="1560" y="2527"/>
                    <a:pt x="1643" y="2515"/>
                  </a:cubicBezTo>
                  <a:cubicBezTo>
                    <a:pt x="2120" y="2407"/>
                    <a:pt x="2525" y="2026"/>
                    <a:pt x="2632" y="1503"/>
                  </a:cubicBezTo>
                  <a:cubicBezTo>
                    <a:pt x="2644" y="1395"/>
                    <a:pt x="2655" y="1300"/>
                    <a:pt x="2644" y="1193"/>
                  </a:cubicBezTo>
                  <a:cubicBezTo>
                    <a:pt x="2644" y="1086"/>
                    <a:pt x="2620" y="1003"/>
                    <a:pt x="2596" y="907"/>
                  </a:cubicBezTo>
                  <a:cubicBezTo>
                    <a:pt x="2489" y="502"/>
                    <a:pt x="2144" y="169"/>
                    <a:pt x="1715" y="50"/>
                  </a:cubicBezTo>
                  <a:cubicBezTo>
                    <a:pt x="1679" y="26"/>
                    <a:pt x="1655" y="26"/>
                    <a:pt x="1620" y="14"/>
                  </a:cubicBezTo>
                  <a:cubicBezTo>
                    <a:pt x="1560" y="2"/>
                    <a:pt x="1501" y="2"/>
                    <a:pt x="1441" y="2"/>
                  </a:cubicBezTo>
                  <a:cubicBezTo>
                    <a:pt x="1416" y="1"/>
                    <a:pt x="1391" y="0"/>
                    <a:pt x="136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0"/>
            <p:cNvSpPr/>
            <p:nvPr/>
          </p:nvSpPr>
          <p:spPr>
            <a:xfrm>
              <a:off x="2952150" y="1372925"/>
              <a:ext cx="24425" cy="22850"/>
            </a:xfrm>
            <a:custGeom>
              <a:avLst/>
              <a:gdLst/>
              <a:ahLst/>
              <a:cxnLst/>
              <a:rect l="l" t="t" r="r" b="b"/>
              <a:pathLst>
                <a:path w="977" h="914" extrusionOk="0">
                  <a:moveTo>
                    <a:pt x="488" y="0"/>
                  </a:moveTo>
                  <a:cubicBezTo>
                    <a:pt x="262" y="0"/>
                    <a:pt x="72" y="143"/>
                    <a:pt x="36" y="369"/>
                  </a:cubicBezTo>
                  <a:cubicBezTo>
                    <a:pt x="0" y="619"/>
                    <a:pt x="155" y="857"/>
                    <a:pt x="417" y="905"/>
                  </a:cubicBezTo>
                  <a:cubicBezTo>
                    <a:pt x="446" y="911"/>
                    <a:pt x="474" y="913"/>
                    <a:pt x="503" y="913"/>
                  </a:cubicBezTo>
                  <a:cubicBezTo>
                    <a:pt x="719" y="913"/>
                    <a:pt x="911" y="757"/>
                    <a:pt x="953" y="536"/>
                  </a:cubicBezTo>
                  <a:cubicBezTo>
                    <a:pt x="977" y="357"/>
                    <a:pt x="905" y="191"/>
                    <a:pt x="774" y="84"/>
                  </a:cubicBezTo>
                  <a:cubicBezTo>
                    <a:pt x="715" y="36"/>
                    <a:pt x="655" y="12"/>
                    <a:pt x="57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0"/>
            <p:cNvSpPr/>
            <p:nvPr/>
          </p:nvSpPr>
          <p:spPr>
            <a:xfrm>
              <a:off x="3905825" y="1180125"/>
              <a:ext cx="33975" cy="32075"/>
            </a:xfrm>
            <a:custGeom>
              <a:avLst/>
              <a:gdLst/>
              <a:ahLst/>
              <a:cxnLst/>
              <a:rect l="l" t="t" r="r" b="b"/>
              <a:pathLst>
                <a:path w="1359" h="1283" extrusionOk="0">
                  <a:moveTo>
                    <a:pt x="669" y="0"/>
                  </a:moveTo>
                  <a:cubicBezTo>
                    <a:pt x="558" y="0"/>
                    <a:pt x="445" y="29"/>
                    <a:pt x="346" y="92"/>
                  </a:cubicBezTo>
                  <a:cubicBezTo>
                    <a:pt x="263" y="128"/>
                    <a:pt x="203" y="211"/>
                    <a:pt x="144" y="283"/>
                  </a:cubicBezTo>
                  <a:cubicBezTo>
                    <a:pt x="96" y="354"/>
                    <a:pt x="48" y="426"/>
                    <a:pt x="37" y="521"/>
                  </a:cubicBezTo>
                  <a:cubicBezTo>
                    <a:pt x="1" y="699"/>
                    <a:pt x="48" y="878"/>
                    <a:pt x="144" y="1009"/>
                  </a:cubicBezTo>
                  <a:cubicBezTo>
                    <a:pt x="203" y="1104"/>
                    <a:pt x="275" y="1164"/>
                    <a:pt x="346" y="1200"/>
                  </a:cubicBezTo>
                  <a:cubicBezTo>
                    <a:pt x="406" y="1235"/>
                    <a:pt x="465" y="1259"/>
                    <a:pt x="549" y="1259"/>
                  </a:cubicBezTo>
                  <a:cubicBezTo>
                    <a:pt x="584" y="1283"/>
                    <a:pt x="632" y="1283"/>
                    <a:pt x="668" y="1283"/>
                  </a:cubicBezTo>
                  <a:cubicBezTo>
                    <a:pt x="763" y="1283"/>
                    <a:pt x="858" y="1247"/>
                    <a:pt x="941" y="1223"/>
                  </a:cubicBezTo>
                  <a:cubicBezTo>
                    <a:pt x="1120" y="1128"/>
                    <a:pt x="1263" y="961"/>
                    <a:pt x="1287" y="759"/>
                  </a:cubicBezTo>
                  <a:cubicBezTo>
                    <a:pt x="1358" y="414"/>
                    <a:pt x="1120" y="68"/>
                    <a:pt x="775" y="9"/>
                  </a:cubicBezTo>
                  <a:cubicBezTo>
                    <a:pt x="740" y="3"/>
                    <a:pt x="705" y="0"/>
                    <a:pt x="66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
            <p:cNvSpPr/>
            <p:nvPr/>
          </p:nvSpPr>
          <p:spPr>
            <a:xfrm>
              <a:off x="3663250" y="1438025"/>
              <a:ext cx="32175" cy="31950"/>
            </a:xfrm>
            <a:custGeom>
              <a:avLst/>
              <a:gdLst/>
              <a:ahLst/>
              <a:cxnLst/>
              <a:rect l="l" t="t" r="r" b="b"/>
              <a:pathLst>
                <a:path w="1287" h="1278" extrusionOk="0">
                  <a:moveTo>
                    <a:pt x="636" y="1"/>
                  </a:moveTo>
                  <a:cubicBezTo>
                    <a:pt x="545" y="1"/>
                    <a:pt x="457" y="26"/>
                    <a:pt x="381" y="51"/>
                  </a:cubicBezTo>
                  <a:cubicBezTo>
                    <a:pt x="286" y="99"/>
                    <a:pt x="215" y="158"/>
                    <a:pt x="155" y="230"/>
                  </a:cubicBezTo>
                  <a:cubicBezTo>
                    <a:pt x="95" y="289"/>
                    <a:pt x="60" y="373"/>
                    <a:pt x="36" y="456"/>
                  </a:cubicBezTo>
                  <a:cubicBezTo>
                    <a:pt x="36" y="468"/>
                    <a:pt x="24" y="504"/>
                    <a:pt x="24" y="528"/>
                  </a:cubicBezTo>
                  <a:cubicBezTo>
                    <a:pt x="0" y="611"/>
                    <a:pt x="0" y="682"/>
                    <a:pt x="24" y="742"/>
                  </a:cubicBezTo>
                  <a:cubicBezTo>
                    <a:pt x="60" y="1004"/>
                    <a:pt x="262" y="1218"/>
                    <a:pt x="548" y="1266"/>
                  </a:cubicBezTo>
                  <a:cubicBezTo>
                    <a:pt x="584" y="1274"/>
                    <a:pt x="622" y="1278"/>
                    <a:pt x="660" y="1278"/>
                  </a:cubicBezTo>
                  <a:cubicBezTo>
                    <a:pt x="737" y="1278"/>
                    <a:pt x="814" y="1262"/>
                    <a:pt x="869" y="1230"/>
                  </a:cubicBezTo>
                  <a:cubicBezTo>
                    <a:pt x="965" y="1206"/>
                    <a:pt x="1048" y="1147"/>
                    <a:pt x="1108" y="1087"/>
                  </a:cubicBezTo>
                  <a:cubicBezTo>
                    <a:pt x="1203" y="992"/>
                    <a:pt x="1262" y="873"/>
                    <a:pt x="1274" y="742"/>
                  </a:cubicBezTo>
                  <a:cubicBezTo>
                    <a:pt x="1286" y="682"/>
                    <a:pt x="1286" y="611"/>
                    <a:pt x="1274" y="551"/>
                  </a:cubicBezTo>
                  <a:cubicBezTo>
                    <a:pt x="1262" y="456"/>
                    <a:pt x="1227" y="349"/>
                    <a:pt x="1167" y="278"/>
                  </a:cubicBezTo>
                  <a:cubicBezTo>
                    <a:pt x="1119" y="206"/>
                    <a:pt x="1060" y="147"/>
                    <a:pt x="988" y="99"/>
                  </a:cubicBezTo>
                  <a:cubicBezTo>
                    <a:pt x="917" y="51"/>
                    <a:pt x="846" y="27"/>
                    <a:pt x="750" y="16"/>
                  </a:cubicBezTo>
                  <a:cubicBezTo>
                    <a:pt x="712" y="5"/>
                    <a:pt x="674" y="1"/>
                    <a:pt x="6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
            <p:cNvSpPr/>
            <p:nvPr/>
          </p:nvSpPr>
          <p:spPr>
            <a:xfrm>
              <a:off x="3771300" y="1209975"/>
              <a:ext cx="23525" cy="22375"/>
            </a:xfrm>
            <a:custGeom>
              <a:avLst/>
              <a:gdLst/>
              <a:ahLst/>
              <a:cxnLst/>
              <a:rect l="l" t="t" r="r" b="b"/>
              <a:pathLst>
                <a:path w="941" h="895" extrusionOk="0">
                  <a:moveTo>
                    <a:pt x="474" y="1"/>
                  </a:moveTo>
                  <a:cubicBezTo>
                    <a:pt x="258" y="1"/>
                    <a:pt x="56" y="167"/>
                    <a:pt x="12" y="363"/>
                  </a:cubicBezTo>
                  <a:cubicBezTo>
                    <a:pt x="12" y="398"/>
                    <a:pt x="0" y="446"/>
                    <a:pt x="0" y="470"/>
                  </a:cubicBezTo>
                  <a:cubicBezTo>
                    <a:pt x="0" y="577"/>
                    <a:pt x="48" y="660"/>
                    <a:pt x="107" y="744"/>
                  </a:cubicBezTo>
                  <a:cubicBezTo>
                    <a:pt x="167" y="779"/>
                    <a:pt x="238" y="839"/>
                    <a:pt x="334" y="875"/>
                  </a:cubicBezTo>
                  <a:cubicBezTo>
                    <a:pt x="345" y="875"/>
                    <a:pt x="357" y="887"/>
                    <a:pt x="369" y="887"/>
                  </a:cubicBezTo>
                  <a:cubicBezTo>
                    <a:pt x="409" y="891"/>
                    <a:pt x="444" y="894"/>
                    <a:pt x="477" y="894"/>
                  </a:cubicBezTo>
                  <a:cubicBezTo>
                    <a:pt x="524" y="894"/>
                    <a:pt x="566" y="889"/>
                    <a:pt x="607" y="875"/>
                  </a:cubicBezTo>
                  <a:cubicBezTo>
                    <a:pt x="762" y="815"/>
                    <a:pt x="881" y="696"/>
                    <a:pt x="893" y="529"/>
                  </a:cubicBezTo>
                  <a:cubicBezTo>
                    <a:pt x="941" y="291"/>
                    <a:pt x="774" y="53"/>
                    <a:pt x="536" y="6"/>
                  </a:cubicBezTo>
                  <a:cubicBezTo>
                    <a:pt x="515" y="2"/>
                    <a:pt x="495" y="1"/>
                    <a:pt x="47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
            <p:cNvSpPr/>
            <p:nvPr/>
          </p:nvSpPr>
          <p:spPr>
            <a:xfrm>
              <a:off x="3896300" y="1404575"/>
              <a:ext cx="24750" cy="22450"/>
            </a:xfrm>
            <a:custGeom>
              <a:avLst/>
              <a:gdLst/>
              <a:ahLst/>
              <a:cxnLst/>
              <a:rect l="l" t="t" r="r" b="b"/>
              <a:pathLst>
                <a:path w="990" h="898" extrusionOk="0">
                  <a:moveTo>
                    <a:pt x="502" y="0"/>
                  </a:moveTo>
                  <a:cubicBezTo>
                    <a:pt x="294" y="0"/>
                    <a:pt x="102" y="155"/>
                    <a:pt x="60" y="365"/>
                  </a:cubicBezTo>
                  <a:cubicBezTo>
                    <a:pt x="1" y="603"/>
                    <a:pt x="168" y="842"/>
                    <a:pt x="418" y="889"/>
                  </a:cubicBezTo>
                  <a:cubicBezTo>
                    <a:pt x="445" y="895"/>
                    <a:pt x="473" y="897"/>
                    <a:pt x="500" y="897"/>
                  </a:cubicBezTo>
                  <a:cubicBezTo>
                    <a:pt x="708" y="897"/>
                    <a:pt x="899" y="743"/>
                    <a:pt x="941" y="532"/>
                  </a:cubicBezTo>
                  <a:cubicBezTo>
                    <a:pt x="989" y="294"/>
                    <a:pt x="822" y="56"/>
                    <a:pt x="584" y="8"/>
                  </a:cubicBezTo>
                  <a:cubicBezTo>
                    <a:pt x="557" y="3"/>
                    <a:pt x="529" y="0"/>
                    <a:pt x="50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
            <p:cNvSpPr/>
            <p:nvPr/>
          </p:nvSpPr>
          <p:spPr>
            <a:xfrm>
              <a:off x="3314975" y="1411675"/>
              <a:ext cx="23550" cy="22800"/>
            </a:xfrm>
            <a:custGeom>
              <a:avLst/>
              <a:gdLst/>
              <a:ahLst/>
              <a:cxnLst/>
              <a:rect l="l" t="t" r="r" b="b"/>
              <a:pathLst>
                <a:path w="942" h="912" extrusionOk="0">
                  <a:moveTo>
                    <a:pt x="485" y="1"/>
                  </a:moveTo>
                  <a:cubicBezTo>
                    <a:pt x="456" y="1"/>
                    <a:pt x="430" y="4"/>
                    <a:pt x="406" y="10"/>
                  </a:cubicBezTo>
                  <a:cubicBezTo>
                    <a:pt x="322" y="22"/>
                    <a:pt x="227" y="81"/>
                    <a:pt x="156" y="141"/>
                  </a:cubicBezTo>
                  <a:cubicBezTo>
                    <a:pt x="96" y="200"/>
                    <a:pt x="60" y="272"/>
                    <a:pt x="49" y="367"/>
                  </a:cubicBezTo>
                  <a:cubicBezTo>
                    <a:pt x="1" y="570"/>
                    <a:pt x="108" y="772"/>
                    <a:pt x="287" y="855"/>
                  </a:cubicBezTo>
                  <a:cubicBezTo>
                    <a:pt x="334" y="867"/>
                    <a:pt x="358" y="891"/>
                    <a:pt x="406" y="903"/>
                  </a:cubicBezTo>
                  <a:cubicBezTo>
                    <a:pt x="441" y="909"/>
                    <a:pt x="474" y="912"/>
                    <a:pt x="505" y="912"/>
                  </a:cubicBezTo>
                  <a:cubicBezTo>
                    <a:pt x="537" y="912"/>
                    <a:pt x="566" y="909"/>
                    <a:pt x="596" y="903"/>
                  </a:cubicBezTo>
                  <a:cubicBezTo>
                    <a:pt x="620" y="903"/>
                    <a:pt x="632" y="891"/>
                    <a:pt x="644" y="891"/>
                  </a:cubicBezTo>
                  <a:cubicBezTo>
                    <a:pt x="739" y="831"/>
                    <a:pt x="822" y="772"/>
                    <a:pt x="870" y="677"/>
                  </a:cubicBezTo>
                  <a:cubicBezTo>
                    <a:pt x="870" y="665"/>
                    <a:pt x="882" y="653"/>
                    <a:pt x="882" y="653"/>
                  </a:cubicBezTo>
                  <a:cubicBezTo>
                    <a:pt x="906" y="605"/>
                    <a:pt x="918" y="570"/>
                    <a:pt x="930" y="534"/>
                  </a:cubicBezTo>
                  <a:cubicBezTo>
                    <a:pt x="942" y="474"/>
                    <a:pt x="942" y="427"/>
                    <a:pt x="930" y="367"/>
                  </a:cubicBezTo>
                  <a:cubicBezTo>
                    <a:pt x="918" y="296"/>
                    <a:pt x="882" y="212"/>
                    <a:pt x="834" y="153"/>
                  </a:cubicBezTo>
                  <a:cubicBezTo>
                    <a:pt x="787" y="81"/>
                    <a:pt x="680" y="22"/>
                    <a:pt x="572" y="10"/>
                  </a:cubicBezTo>
                  <a:cubicBezTo>
                    <a:pt x="543" y="4"/>
                    <a:pt x="513" y="1"/>
                    <a:pt x="48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
            <p:cNvSpPr/>
            <p:nvPr/>
          </p:nvSpPr>
          <p:spPr>
            <a:xfrm>
              <a:off x="3166450" y="1148200"/>
              <a:ext cx="18475" cy="4700"/>
            </a:xfrm>
            <a:custGeom>
              <a:avLst/>
              <a:gdLst/>
              <a:ahLst/>
              <a:cxnLst/>
              <a:rect l="l" t="t" r="r" b="b"/>
              <a:pathLst>
                <a:path w="739" h="188" extrusionOk="0">
                  <a:moveTo>
                    <a:pt x="1" y="0"/>
                  </a:moveTo>
                  <a:cubicBezTo>
                    <a:pt x="60" y="83"/>
                    <a:pt x="155" y="155"/>
                    <a:pt x="275" y="179"/>
                  </a:cubicBezTo>
                  <a:cubicBezTo>
                    <a:pt x="304" y="185"/>
                    <a:pt x="334" y="188"/>
                    <a:pt x="364" y="188"/>
                  </a:cubicBezTo>
                  <a:cubicBezTo>
                    <a:pt x="394" y="188"/>
                    <a:pt x="423" y="185"/>
                    <a:pt x="453" y="179"/>
                  </a:cubicBezTo>
                  <a:cubicBezTo>
                    <a:pt x="548" y="155"/>
                    <a:pt x="632" y="95"/>
                    <a:pt x="691" y="24"/>
                  </a:cubicBezTo>
                  <a:cubicBezTo>
                    <a:pt x="715" y="24"/>
                    <a:pt x="727" y="12"/>
                    <a:pt x="73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
            <p:cNvSpPr/>
            <p:nvPr/>
          </p:nvSpPr>
          <p:spPr>
            <a:xfrm>
              <a:off x="2536325" y="1386900"/>
              <a:ext cx="23825" cy="22275"/>
            </a:xfrm>
            <a:custGeom>
              <a:avLst/>
              <a:gdLst/>
              <a:ahLst/>
              <a:cxnLst/>
              <a:rect l="l" t="t" r="r" b="b"/>
              <a:pathLst>
                <a:path w="953" h="891" extrusionOk="0">
                  <a:moveTo>
                    <a:pt x="512" y="1"/>
                  </a:moveTo>
                  <a:cubicBezTo>
                    <a:pt x="405" y="1"/>
                    <a:pt x="322" y="25"/>
                    <a:pt x="238" y="72"/>
                  </a:cubicBezTo>
                  <a:cubicBezTo>
                    <a:pt x="143" y="132"/>
                    <a:pt x="84" y="239"/>
                    <a:pt x="48" y="358"/>
                  </a:cubicBezTo>
                  <a:cubicBezTo>
                    <a:pt x="0" y="596"/>
                    <a:pt x="167" y="834"/>
                    <a:pt x="405" y="882"/>
                  </a:cubicBezTo>
                  <a:cubicBezTo>
                    <a:pt x="432" y="887"/>
                    <a:pt x="460" y="890"/>
                    <a:pt x="487" y="890"/>
                  </a:cubicBezTo>
                  <a:cubicBezTo>
                    <a:pt x="696" y="890"/>
                    <a:pt x="887" y="735"/>
                    <a:pt x="929" y="525"/>
                  </a:cubicBezTo>
                  <a:cubicBezTo>
                    <a:pt x="953" y="370"/>
                    <a:pt x="917" y="227"/>
                    <a:pt x="810" y="120"/>
                  </a:cubicBezTo>
                  <a:cubicBezTo>
                    <a:pt x="750" y="72"/>
                    <a:pt x="655" y="37"/>
                    <a:pt x="56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
            <p:cNvSpPr/>
            <p:nvPr/>
          </p:nvSpPr>
          <p:spPr>
            <a:xfrm>
              <a:off x="3852550" y="2017750"/>
              <a:ext cx="33950" cy="31775"/>
            </a:xfrm>
            <a:custGeom>
              <a:avLst/>
              <a:gdLst/>
              <a:ahLst/>
              <a:cxnLst/>
              <a:rect l="l" t="t" r="r" b="b"/>
              <a:pathLst>
                <a:path w="1358" h="1271" extrusionOk="0">
                  <a:moveTo>
                    <a:pt x="691" y="0"/>
                  </a:moveTo>
                  <a:cubicBezTo>
                    <a:pt x="640" y="0"/>
                    <a:pt x="590" y="6"/>
                    <a:pt x="548" y="20"/>
                  </a:cubicBezTo>
                  <a:cubicBezTo>
                    <a:pt x="489" y="44"/>
                    <a:pt x="441" y="56"/>
                    <a:pt x="394" y="79"/>
                  </a:cubicBezTo>
                  <a:cubicBezTo>
                    <a:pt x="310" y="127"/>
                    <a:pt x="227" y="187"/>
                    <a:pt x="191" y="258"/>
                  </a:cubicBezTo>
                  <a:cubicBezTo>
                    <a:pt x="132" y="341"/>
                    <a:pt x="84" y="425"/>
                    <a:pt x="72" y="520"/>
                  </a:cubicBezTo>
                  <a:cubicBezTo>
                    <a:pt x="1" y="853"/>
                    <a:pt x="239" y="1199"/>
                    <a:pt x="572" y="1258"/>
                  </a:cubicBezTo>
                  <a:cubicBezTo>
                    <a:pt x="614" y="1267"/>
                    <a:pt x="655" y="1271"/>
                    <a:pt x="696" y="1271"/>
                  </a:cubicBezTo>
                  <a:cubicBezTo>
                    <a:pt x="996" y="1271"/>
                    <a:pt x="1270" y="1051"/>
                    <a:pt x="1322" y="758"/>
                  </a:cubicBezTo>
                  <a:cubicBezTo>
                    <a:pt x="1358" y="556"/>
                    <a:pt x="1310" y="365"/>
                    <a:pt x="1191" y="234"/>
                  </a:cubicBezTo>
                  <a:cubicBezTo>
                    <a:pt x="1108" y="163"/>
                    <a:pt x="1036" y="91"/>
                    <a:pt x="953" y="56"/>
                  </a:cubicBezTo>
                  <a:cubicBezTo>
                    <a:pt x="917" y="44"/>
                    <a:pt x="870" y="20"/>
                    <a:pt x="834" y="8"/>
                  </a:cubicBezTo>
                  <a:lnTo>
                    <a:pt x="798" y="8"/>
                  </a:lnTo>
                  <a:cubicBezTo>
                    <a:pt x="764" y="3"/>
                    <a:pt x="727" y="0"/>
                    <a:pt x="69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0"/>
            <p:cNvSpPr/>
            <p:nvPr/>
          </p:nvSpPr>
          <p:spPr>
            <a:xfrm>
              <a:off x="3796600" y="1402900"/>
              <a:ext cx="13700" cy="13525"/>
            </a:xfrm>
            <a:custGeom>
              <a:avLst/>
              <a:gdLst/>
              <a:ahLst/>
              <a:cxnLst/>
              <a:rect l="l" t="t" r="r" b="b"/>
              <a:pathLst>
                <a:path w="548" h="541" extrusionOk="0">
                  <a:moveTo>
                    <a:pt x="290" y="0"/>
                  </a:moveTo>
                  <a:cubicBezTo>
                    <a:pt x="164" y="0"/>
                    <a:pt x="55" y="89"/>
                    <a:pt x="12" y="206"/>
                  </a:cubicBezTo>
                  <a:lnTo>
                    <a:pt x="12" y="242"/>
                  </a:lnTo>
                  <a:cubicBezTo>
                    <a:pt x="0" y="397"/>
                    <a:pt x="72" y="528"/>
                    <a:pt x="226" y="540"/>
                  </a:cubicBezTo>
                  <a:lnTo>
                    <a:pt x="250" y="540"/>
                  </a:lnTo>
                  <a:cubicBezTo>
                    <a:pt x="259" y="540"/>
                    <a:pt x="267" y="541"/>
                    <a:pt x="276" y="541"/>
                  </a:cubicBezTo>
                  <a:cubicBezTo>
                    <a:pt x="385" y="541"/>
                    <a:pt x="480" y="471"/>
                    <a:pt x="524" y="361"/>
                  </a:cubicBezTo>
                  <a:cubicBezTo>
                    <a:pt x="524" y="349"/>
                    <a:pt x="536" y="325"/>
                    <a:pt x="536" y="313"/>
                  </a:cubicBezTo>
                  <a:cubicBezTo>
                    <a:pt x="548" y="242"/>
                    <a:pt x="536" y="170"/>
                    <a:pt x="488" y="123"/>
                  </a:cubicBezTo>
                  <a:cubicBezTo>
                    <a:pt x="476" y="99"/>
                    <a:pt x="465" y="87"/>
                    <a:pt x="453" y="63"/>
                  </a:cubicBezTo>
                  <a:cubicBezTo>
                    <a:pt x="417" y="28"/>
                    <a:pt x="369" y="16"/>
                    <a:pt x="334" y="4"/>
                  </a:cubicBezTo>
                  <a:cubicBezTo>
                    <a:pt x="319" y="1"/>
                    <a:pt x="304" y="0"/>
                    <a:pt x="2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0"/>
            <p:cNvSpPr/>
            <p:nvPr/>
          </p:nvSpPr>
          <p:spPr>
            <a:xfrm>
              <a:off x="3563825" y="1305250"/>
              <a:ext cx="12825" cy="13225"/>
            </a:xfrm>
            <a:custGeom>
              <a:avLst/>
              <a:gdLst/>
              <a:ahLst/>
              <a:cxnLst/>
              <a:rect l="l" t="t" r="r" b="b"/>
              <a:pathLst>
                <a:path w="513" h="529" extrusionOk="0">
                  <a:moveTo>
                    <a:pt x="253" y="0"/>
                  </a:moveTo>
                  <a:cubicBezTo>
                    <a:pt x="208" y="0"/>
                    <a:pt x="161" y="13"/>
                    <a:pt x="108" y="40"/>
                  </a:cubicBezTo>
                  <a:cubicBezTo>
                    <a:pt x="60" y="64"/>
                    <a:pt x="12" y="124"/>
                    <a:pt x="1" y="219"/>
                  </a:cubicBezTo>
                  <a:lnTo>
                    <a:pt x="1" y="338"/>
                  </a:lnTo>
                  <a:lnTo>
                    <a:pt x="1" y="350"/>
                  </a:lnTo>
                  <a:cubicBezTo>
                    <a:pt x="24" y="433"/>
                    <a:pt x="96" y="516"/>
                    <a:pt x="191" y="528"/>
                  </a:cubicBezTo>
                  <a:lnTo>
                    <a:pt x="298" y="528"/>
                  </a:lnTo>
                  <a:cubicBezTo>
                    <a:pt x="322" y="516"/>
                    <a:pt x="370" y="505"/>
                    <a:pt x="393" y="481"/>
                  </a:cubicBezTo>
                  <a:cubicBezTo>
                    <a:pt x="441" y="445"/>
                    <a:pt x="489" y="397"/>
                    <a:pt x="501" y="326"/>
                  </a:cubicBezTo>
                  <a:cubicBezTo>
                    <a:pt x="513" y="266"/>
                    <a:pt x="501" y="183"/>
                    <a:pt x="477" y="147"/>
                  </a:cubicBezTo>
                  <a:cubicBezTo>
                    <a:pt x="441" y="88"/>
                    <a:pt x="370" y="28"/>
                    <a:pt x="298" y="4"/>
                  </a:cubicBezTo>
                  <a:cubicBezTo>
                    <a:pt x="283" y="2"/>
                    <a:pt x="268" y="0"/>
                    <a:pt x="25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
            <p:cNvSpPr/>
            <p:nvPr/>
          </p:nvSpPr>
          <p:spPr>
            <a:xfrm>
              <a:off x="3679325" y="1251700"/>
              <a:ext cx="13400" cy="13375"/>
            </a:xfrm>
            <a:custGeom>
              <a:avLst/>
              <a:gdLst/>
              <a:ahLst/>
              <a:cxnLst/>
              <a:rect l="l" t="t" r="r" b="b"/>
              <a:pathLst>
                <a:path w="536" h="535" extrusionOk="0">
                  <a:moveTo>
                    <a:pt x="290" y="0"/>
                  </a:moveTo>
                  <a:cubicBezTo>
                    <a:pt x="155" y="0"/>
                    <a:pt x="46" y="99"/>
                    <a:pt x="24" y="218"/>
                  </a:cubicBezTo>
                  <a:cubicBezTo>
                    <a:pt x="0" y="289"/>
                    <a:pt x="24" y="349"/>
                    <a:pt x="48" y="408"/>
                  </a:cubicBezTo>
                  <a:cubicBezTo>
                    <a:pt x="95" y="468"/>
                    <a:pt x="155" y="515"/>
                    <a:pt x="226" y="527"/>
                  </a:cubicBezTo>
                  <a:cubicBezTo>
                    <a:pt x="248" y="532"/>
                    <a:pt x="270" y="535"/>
                    <a:pt x="291" y="535"/>
                  </a:cubicBezTo>
                  <a:cubicBezTo>
                    <a:pt x="416" y="535"/>
                    <a:pt x="516" y="447"/>
                    <a:pt x="536" y="325"/>
                  </a:cubicBezTo>
                  <a:lnTo>
                    <a:pt x="536" y="206"/>
                  </a:lnTo>
                  <a:cubicBezTo>
                    <a:pt x="512" y="111"/>
                    <a:pt x="441" y="39"/>
                    <a:pt x="334" y="3"/>
                  </a:cubicBezTo>
                  <a:cubicBezTo>
                    <a:pt x="319" y="1"/>
                    <a:pt x="304" y="0"/>
                    <a:pt x="2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
            <p:cNvSpPr/>
            <p:nvPr/>
          </p:nvSpPr>
          <p:spPr>
            <a:xfrm>
              <a:off x="3144725" y="1163875"/>
              <a:ext cx="14600" cy="13400"/>
            </a:xfrm>
            <a:custGeom>
              <a:avLst/>
              <a:gdLst/>
              <a:ahLst/>
              <a:cxnLst/>
              <a:rect l="l" t="t" r="r" b="b"/>
              <a:pathLst>
                <a:path w="584" h="536" extrusionOk="0">
                  <a:moveTo>
                    <a:pt x="294" y="0"/>
                  </a:moveTo>
                  <a:cubicBezTo>
                    <a:pt x="163" y="0"/>
                    <a:pt x="57" y="81"/>
                    <a:pt x="36" y="218"/>
                  </a:cubicBezTo>
                  <a:cubicBezTo>
                    <a:pt x="1" y="361"/>
                    <a:pt x="96" y="504"/>
                    <a:pt x="239" y="528"/>
                  </a:cubicBezTo>
                  <a:cubicBezTo>
                    <a:pt x="261" y="533"/>
                    <a:pt x="282" y="535"/>
                    <a:pt x="303" y="535"/>
                  </a:cubicBezTo>
                  <a:cubicBezTo>
                    <a:pt x="429" y="535"/>
                    <a:pt x="528" y="448"/>
                    <a:pt x="548" y="326"/>
                  </a:cubicBezTo>
                  <a:cubicBezTo>
                    <a:pt x="584" y="171"/>
                    <a:pt x="489" y="40"/>
                    <a:pt x="346" y="4"/>
                  </a:cubicBezTo>
                  <a:cubicBezTo>
                    <a:pt x="328" y="1"/>
                    <a:pt x="311" y="0"/>
                    <a:pt x="29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
            <p:cNvSpPr/>
            <p:nvPr/>
          </p:nvSpPr>
          <p:spPr>
            <a:xfrm>
              <a:off x="3218550" y="1236775"/>
              <a:ext cx="14300" cy="13050"/>
            </a:xfrm>
            <a:custGeom>
              <a:avLst/>
              <a:gdLst/>
              <a:ahLst/>
              <a:cxnLst/>
              <a:rect l="l" t="t" r="r" b="b"/>
              <a:pathLst>
                <a:path w="572" h="522" extrusionOk="0">
                  <a:moveTo>
                    <a:pt x="284" y="1"/>
                  </a:moveTo>
                  <a:cubicBezTo>
                    <a:pt x="173" y="1"/>
                    <a:pt x="78" y="69"/>
                    <a:pt x="36" y="184"/>
                  </a:cubicBezTo>
                  <a:cubicBezTo>
                    <a:pt x="36" y="207"/>
                    <a:pt x="24" y="219"/>
                    <a:pt x="24" y="219"/>
                  </a:cubicBezTo>
                  <a:cubicBezTo>
                    <a:pt x="0" y="350"/>
                    <a:pt x="84" y="481"/>
                    <a:pt x="238" y="517"/>
                  </a:cubicBezTo>
                  <a:cubicBezTo>
                    <a:pt x="255" y="520"/>
                    <a:pt x="272" y="521"/>
                    <a:pt x="289" y="521"/>
                  </a:cubicBezTo>
                  <a:cubicBezTo>
                    <a:pt x="343" y="521"/>
                    <a:pt x="395" y="506"/>
                    <a:pt x="441" y="469"/>
                  </a:cubicBezTo>
                  <a:cubicBezTo>
                    <a:pt x="488" y="422"/>
                    <a:pt x="536" y="386"/>
                    <a:pt x="548" y="303"/>
                  </a:cubicBezTo>
                  <a:cubicBezTo>
                    <a:pt x="572" y="172"/>
                    <a:pt x="488" y="41"/>
                    <a:pt x="357" y="5"/>
                  </a:cubicBezTo>
                  <a:lnTo>
                    <a:pt x="334" y="5"/>
                  </a:lnTo>
                  <a:cubicBezTo>
                    <a:pt x="317" y="2"/>
                    <a:pt x="300" y="1"/>
                    <a:pt x="28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
            <p:cNvSpPr/>
            <p:nvPr/>
          </p:nvSpPr>
          <p:spPr>
            <a:xfrm>
              <a:off x="3135200" y="1280250"/>
              <a:ext cx="13725" cy="13400"/>
            </a:xfrm>
            <a:custGeom>
              <a:avLst/>
              <a:gdLst/>
              <a:ahLst/>
              <a:cxnLst/>
              <a:rect l="l" t="t" r="r" b="b"/>
              <a:pathLst>
                <a:path w="549" h="536" extrusionOk="0">
                  <a:moveTo>
                    <a:pt x="277" y="0"/>
                  </a:moveTo>
                  <a:cubicBezTo>
                    <a:pt x="158" y="0"/>
                    <a:pt x="34" y="81"/>
                    <a:pt x="12" y="219"/>
                  </a:cubicBezTo>
                  <a:lnTo>
                    <a:pt x="12" y="242"/>
                  </a:lnTo>
                  <a:cubicBezTo>
                    <a:pt x="1" y="385"/>
                    <a:pt x="84" y="504"/>
                    <a:pt x="215" y="528"/>
                  </a:cubicBezTo>
                  <a:cubicBezTo>
                    <a:pt x="237" y="533"/>
                    <a:pt x="259" y="536"/>
                    <a:pt x="280" y="536"/>
                  </a:cubicBezTo>
                  <a:cubicBezTo>
                    <a:pt x="405" y="536"/>
                    <a:pt x="506" y="448"/>
                    <a:pt x="536" y="326"/>
                  </a:cubicBezTo>
                  <a:cubicBezTo>
                    <a:pt x="548" y="207"/>
                    <a:pt x="501" y="100"/>
                    <a:pt x="393" y="40"/>
                  </a:cubicBezTo>
                  <a:cubicBezTo>
                    <a:pt x="370" y="28"/>
                    <a:pt x="358" y="4"/>
                    <a:pt x="322" y="4"/>
                  </a:cubicBezTo>
                  <a:cubicBezTo>
                    <a:pt x="307" y="2"/>
                    <a:pt x="292" y="0"/>
                    <a:pt x="27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10"/>
          <p:cNvSpPr txBox="1">
            <a:spLocks noGrp="1"/>
          </p:cNvSpPr>
          <p:nvPr>
            <p:ph type="title"/>
          </p:nvPr>
        </p:nvSpPr>
        <p:spPr>
          <a:xfrm>
            <a:off x="768725" y="2303700"/>
            <a:ext cx="4089600" cy="2209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237" name="Google Shape;1237;p10"/>
          <p:cNvGrpSpPr/>
          <p:nvPr/>
        </p:nvGrpSpPr>
        <p:grpSpPr>
          <a:xfrm rot="10800000">
            <a:off x="-12" y="-3"/>
            <a:ext cx="3941609" cy="1021956"/>
            <a:chOff x="2582150" y="3714800"/>
            <a:chExt cx="2689050" cy="697200"/>
          </a:xfrm>
        </p:grpSpPr>
        <p:sp>
          <p:nvSpPr>
            <p:cNvPr id="1238" name="Google Shape;1238;p10"/>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0"/>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0"/>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0"/>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0"/>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0"/>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0"/>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0"/>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0"/>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0"/>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0"/>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0"/>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0"/>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0"/>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0"/>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0"/>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0"/>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0"/>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0"/>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0"/>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0"/>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0"/>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0"/>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0"/>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0"/>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0"/>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0"/>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0"/>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0"/>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0"/>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0"/>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0"/>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0"/>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0"/>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0"/>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0"/>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0"/>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0"/>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0"/>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0"/>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0"/>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0"/>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0"/>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0"/>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0"/>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0"/>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0"/>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0"/>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0"/>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0"/>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075"/>
        <p:cNvGrpSpPr/>
        <p:nvPr/>
      </p:nvGrpSpPr>
      <p:grpSpPr>
        <a:xfrm>
          <a:off x="0" y="0"/>
          <a:ext cx="0" cy="0"/>
          <a:chOff x="0" y="0"/>
          <a:chExt cx="0" cy="0"/>
        </a:xfrm>
      </p:grpSpPr>
      <p:grpSp>
        <p:nvGrpSpPr>
          <p:cNvPr id="2076" name="Google Shape;2076;p17"/>
          <p:cNvGrpSpPr/>
          <p:nvPr/>
        </p:nvGrpSpPr>
        <p:grpSpPr>
          <a:xfrm flipH="1">
            <a:off x="-167" y="3797070"/>
            <a:ext cx="3253203" cy="1346446"/>
            <a:chOff x="4145150" y="2643900"/>
            <a:chExt cx="1914550" cy="792400"/>
          </a:xfrm>
        </p:grpSpPr>
        <p:sp>
          <p:nvSpPr>
            <p:cNvPr id="2077" name="Google Shape;2077;p17"/>
            <p:cNvSpPr/>
            <p:nvPr/>
          </p:nvSpPr>
          <p:spPr>
            <a:xfrm>
              <a:off x="5202425" y="3311250"/>
              <a:ext cx="149150" cy="50325"/>
            </a:xfrm>
            <a:custGeom>
              <a:avLst/>
              <a:gdLst/>
              <a:ahLst/>
              <a:cxnLst/>
              <a:rect l="l" t="t" r="r" b="b"/>
              <a:pathLst>
                <a:path w="5966" h="2013" extrusionOk="0">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7"/>
            <p:cNvSpPr/>
            <p:nvPr/>
          </p:nvSpPr>
          <p:spPr>
            <a:xfrm>
              <a:off x="5104200" y="3285350"/>
              <a:ext cx="91100" cy="31575"/>
            </a:xfrm>
            <a:custGeom>
              <a:avLst/>
              <a:gdLst/>
              <a:ahLst/>
              <a:cxnLst/>
              <a:rect l="l" t="t" r="r" b="b"/>
              <a:pathLst>
                <a:path w="3644" h="1263" extrusionOk="0">
                  <a:moveTo>
                    <a:pt x="310" y="1"/>
                  </a:moveTo>
                  <a:lnTo>
                    <a:pt x="12" y="132"/>
                  </a:lnTo>
                  <a:lnTo>
                    <a:pt x="0" y="215"/>
                  </a:lnTo>
                  <a:lnTo>
                    <a:pt x="3644" y="1263"/>
                  </a:lnTo>
                  <a:lnTo>
                    <a:pt x="3596" y="929"/>
                  </a:ln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7"/>
            <p:cNvSpPr/>
            <p:nvPr/>
          </p:nvSpPr>
          <p:spPr>
            <a:xfrm>
              <a:off x="5098850" y="3282675"/>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7"/>
            <p:cNvSpPr/>
            <p:nvPr/>
          </p:nvSpPr>
          <p:spPr>
            <a:xfrm>
              <a:off x="5097050" y="32847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7"/>
            <p:cNvSpPr/>
            <p:nvPr/>
          </p:nvSpPr>
          <p:spPr>
            <a:xfrm>
              <a:off x="5317625" y="3080875"/>
              <a:ext cx="235450" cy="109550"/>
            </a:xfrm>
            <a:custGeom>
              <a:avLst/>
              <a:gdLst/>
              <a:ahLst/>
              <a:cxnLst/>
              <a:rect l="l" t="t" r="r" b="b"/>
              <a:pathLst>
                <a:path w="9418" h="4382" extrusionOk="0">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7"/>
            <p:cNvSpPr/>
            <p:nvPr/>
          </p:nvSpPr>
          <p:spPr>
            <a:xfrm>
              <a:off x="5193500" y="3188625"/>
              <a:ext cx="122950" cy="59850"/>
            </a:xfrm>
            <a:custGeom>
              <a:avLst/>
              <a:gdLst/>
              <a:ahLst/>
              <a:cxnLst/>
              <a:rect l="l" t="t" r="r" b="b"/>
              <a:pathLst>
                <a:path w="4918" h="2394" extrusionOk="0">
                  <a:moveTo>
                    <a:pt x="4644" y="0"/>
                  </a:moveTo>
                  <a:lnTo>
                    <a:pt x="0" y="2060"/>
                  </a:lnTo>
                  <a:lnTo>
                    <a:pt x="36" y="2393"/>
                  </a:lnTo>
                  <a:lnTo>
                    <a:pt x="4918" y="203"/>
                  </a:lnTo>
                  <a:lnTo>
                    <a:pt x="464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7"/>
            <p:cNvSpPr/>
            <p:nvPr/>
          </p:nvSpPr>
          <p:spPr>
            <a:xfrm>
              <a:off x="5097050" y="3284450"/>
              <a:ext cx="25" cy="1225"/>
            </a:xfrm>
            <a:custGeom>
              <a:avLst/>
              <a:gdLst/>
              <a:ahLst/>
              <a:cxnLst/>
              <a:rect l="l" t="t" r="r" b="b"/>
              <a:pathLst>
                <a:path w="1" h="49" extrusionOk="0">
                  <a:moveTo>
                    <a:pt x="1" y="13"/>
                  </a:moveTo>
                  <a:lnTo>
                    <a:pt x="1" y="13"/>
                  </a:lnTo>
                  <a:lnTo>
                    <a:pt x="1" y="49"/>
                  </a:lnTo>
                  <a:lnTo>
                    <a:pt x="1" y="13"/>
                  </a:lnTo>
                  <a:cubicBezTo>
                    <a:pt x="1" y="1"/>
                    <a:pt x="1" y="13"/>
                    <a:pt x="1"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7"/>
            <p:cNvSpPr/>
            <p:nvPr/>
          </p:nvSpPr>
          <p:spPr>
            <a:xfrm>
              <a:off x="5098550" y="3243975"/>
              <a:ext cx="88425" cy="44675"/>
            </a:xfrm>
            <a:custGeom>
              <a:avLst/>
              <a:gdLst/>
              <a:ahLst/>
              <a:cxnLst/>
              <a:rect l="l" t="t" r="r" b="b"/>
              <a:pathLst>
                <a:path w="3537" h="1787" extrusionOk="0">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7"/>
            <p:cNvSpPr/>
            <p:nvPr/>
          </p:nvSpPr>
          <p:spPr>
            <a:xfrm>
              <a:off x="5098250" y="3282675"/>
              <a:ext cx="625" cy="325"/>
            </a:xfrm>
            <a:custGeom>
              <a:avLst/>
              <a:gdLst/>
              <a:ahLst/>
              <a:cxnLst/>
              <a:rect l="l" t="t" r="r" b="b"/>
              <a:pathLst>
                <a:path w="25" h="13" extrusionOk="0">
                  <a:moveTo>
                    <a:pt x="24" y="1"/>
                  </a:moveTo>
                  <a:cubicBezTo>
                    <a:pt x="12" y="1"/>
                    <a:pt x="12" y="12"/>
                    <a:pt x="0" y="12"/>
                  </a:cubicBezTo>
                  <a:cubicBezTo>
                    <a:pt x="12" y="12"/>
                    <a:pt x="24" y="1"/>
                    <a:pt x="2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7"/>
            <p:cNvSpPr/>
            <p:nvPr/>
          </p:nvSpPr>
          <p:spPr>
            <a:xfrm>
              <a:off x="5097650" y="3283275"/>
              <a:ext cx="625" cy="625"/>
            </a:xfrm>
            <a:custGeom>
              <a:avLst/>
              <a:gdLst/>
              <a:ahLst/>
              <a:cxnLst/>
              <a:rect l="l" t="t" r="r" b="b"/>
              <a:pathLst>
                <a:path w="25" h="25" extrusionOk="0">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7"/>
            <p:cNvSpPr/>
            <p:nvPr/>
          </p:nvSpPr>
          <p:spPr>
            <a:xfrm>
              <a:off x="4158250" y="3228800"/>
              <a:ext cx="79800" cy="113125"/>
            </a:xfrm>
            <a:custGeom>
              <a:avLst/>
              <a:gdLst/>
              <a:ahLst/>
              <a:cxnLst/>
              <a:rect l="l" t="t" r="r" b="b"/>
              <a:pathLst>
                <a:path w="3192" h="4525" extrusionOk="0">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7"/>
            <p:cNvSpPr/>
            <p:nvPr/>
          </p:nvSpPr>
          <p:spPr>
            <a:xfrm>
              <a:off x="4308850" y="3190700"/>
              <a:ext cx="106000" cy="64325"/>
            </a:xfrm>
            <a:custGeom>
              <a:avLst/>
              <a:gdLst/>
              <a:ahLst/>
              <a:cxnLst/>
              <a:rect l="l" t="t" r="r" b="b"/>
              <a:pathLst>
                <a:path w="4240" h="2573" extrusionOk="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7"/>
            <p:cNvSpPr/>
            <p:nvPr/>
          </p:nvSpPr>
          <p:spPr>
            <a:xfrm>
              <a:off x="4410075" y="3190700"/>
              <a:ext cx="176525" cy="91100"/>
            </a:xfrm>
            <a:custGeom>
              <a:avLst/>
              <a:gdLst/>
              <a:ahLst/>
              <a:cxnLst/>
              <a:rect l="l" t="t" r="r" b="b"/>
              <a:pathLst>
                <a:path w="7061" h="3644" extrusionOk="0">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7"/>
            <p:cNvSpPr/>
            <p:nvPr/>
          </p:nvSpPr>
          <p:spPr>
            <a:xfrm>
              <a:off x="4164500" y="3260350"/>
              <a:ext cx="127725" cy="87525"/>
            </a:xfrm>
            <a:custGeom>
              <a:avLst/>
              <a:gdLst/>
              <a:ahLst/>
              <a:cxnLst/>
              <a:rect l="l" t="t" r="r" b="b"/>
              <a:pathLst>
                <a:path w="5109" h="3501" extrusionOk="0">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7"/>
            <p:cNvSpPr/>
            <p:nvPr/>
          </p:nvSpPr>
          <p:spPr>
            <a:xfrm>
              <a:off x="4228800" y="3220775"/>
              <a:ext cx="61325" cy="41400"/>
            </a:xfrm>
            <a:custGeom>
              <a:avLst/>
              <a:gdLst/>
              <a:ahLst/>
              <a:cxnLst/>
              <a:rect l="l" t="t" r="r" b="b"/>
              <a:pathLst>
                <a:path w="2453" h="1656" extrusionOk="0">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7"/>
            <p:cNvSpPr/>
            <p:nvPr/>
          </p:nvSpPr>
          <p:spPr>
            <a:xfrm>
              <a:off x="4302900" y="3265125"/>
              <a:ext cx="222375" cy="130500"/>
            </a:xfrm>
            <a:custGeom>
              <a:avLst/>
              <a:gdLst/>
              <a:ahLst/>
              <a:cxnLst/>
              <a:rect l="l" t="t" r="r" b="b"/>
              <a:pathLst>
                <a:path w="8895" h="5220" extrusionOk="0">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7"/>
            <p:cNvSpPr/>
            <p:nvPr/>
          </p:nvSpPr>
          <p:spPr>
            <a:xfrm>
              <a:off x="4545500" y="3403525"/>
              <a:ext cx="25325" cy="32475"/>
            </a:xfrm>
            <a:custGeom>
              <a:avLst/>
              <a:gdLst/>
              <a:ahLst/>
              <a:cxnLst/>
              <a:rect l="l" t="t" r="r" b="b"/>
              <a:pathLst>
                <a:path w="1013" h="1299" extrusionOk="0">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7"/>
            <p:cNvSpPr/>
            <p:nvPr/>
          </p:nvSpPr>
          <p:spPr>
            <a:xfrm>
              <a:off x="4592225" y="3007050"/>
              <a:ext cx="130100" cy="268800"/>
            </a:xfrm>
            <a:custGeom>
              <a:avLst/>
              <a:gdLst/>
              <a:ahLst/>
              <a:cxnLst/>
              <a:rect l="l" t="t" r="r" b="b"/>
              <a:pathLst>
                <a:path w="5204" h="10752" extrusionOk="0">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7"/>
            <p:cNvSpPr/>
            <p:nvPr/>
          </p:nvSpPr>
          <p:spPr>
            <a:xfrm>
              <a:off x="4545500" y="3284450"/>
              <a:ext cx="48550" cy="91125"/>
            </a:xfrm>
            <a:custGeom>
              <a:avLst/>
              <a:gdLst/>
              <a:ahLst/>
              <a:cxnLst/>
              <a:rect l="l" t="t" r="r" b="b"/>
              <a:pathLst>
                <a:path w="1942" h="3645" extrusionOk="0">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7"/>
            <p:cNvSpPr/>
            <p:nvPr/>
          </p:nvSpPr>
          <p:spPr>
            <a:xfrm>
              <a:off x="4597575" y="3275225"/>
              <a:ext cx="212850" cy="99450"/>
            </a:xfrm>
            <a:custGeom>
              <a:avLst/>
              <a:gdLst/>
              <a:ahLst/>
              <a:cxnLst/>
              <a:rect l="l" t="t" r="r" b="b"/>
              <a:pathLst>
                <a:path w="8514" h="3978" extrusionOk="0">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7"/>
            <p:cNvSpPr/>
            <p:nvPr/>
          </p:nvSpPr>
          <p:spPr>
            <a:xfrm>
              <a:off x="4838700" y="3381500"/>
              <a:ext cx="124725" cy="54200"/>
            </a:xfrm>
            <a:custGeom>
              <a:avLst/>
              <a:gdLst/>
              <a:ahLst/>
              <a:cxnLst/>
              <a:rect l="l" t="t" r="r" b="b"/>
              <a:pathLst>
                <a:path w="4989" h="2168" extrusionOk="0">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7"/>
            <p:cNvSpPr/>
            <p:nvPr/>
          </p:nvSpPr>
          <p:spPr>
            <a:xfrm>
              <a:off x="4723500" y="3007350"/>
              <a:ext cx="99725" cy="355725"/>
            </a:xfrm>
            <a:custGeom>
              <a:avLst/>
              <a:gdLst/>
              <a:ahLst/>
              <a:cxnLst/>
              <a:rect l="l" t="t" r="r" b="b"/>
              <a:pathLst>
                <a:path w="3989" h="14229" extrusionOk="0">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7"/>
            <p:cNvSpPr/>
            <p:nvPr/>
          </p:nvSpPr>
          <p:spPr>
            <a:xfrm>
              <a:off x="4825300" y="3394600"/>
              <a:ext cx="18475" cy="41100"/>
            </a:xfrm>
            <a:custGeom>
              <a:avLst/>
              <a:gdLst/>
              <a:ahLst/>
              <a:cxnLst/>
              <a:rect l="l" t="t" r="r" b="b"/>
              <a:pathLst>
                <a:path w="739" h="1644" extrusionOk="0">
                  <a:moveTo>
                    <a:pt x="274" y="0"/>
                  </a:moveTo>
                  <a:cubicBezTo>
                    <a:pt x="203" y="48"/>
                    <a:pt x="107" y="72"/>
                    <a:pt x="0" y="72"/>
                  </a:cubicBezTo>
                  <a:lnTo>
                    <a:pt x="417" y="1643"/>
                  </a:lnTo>
                  <a:lnTo>
                    <a:pt x="738" y="1643"/>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7"/>
            <p:cNvSpPr/>
            <p:nvPr/>
          </p:nvSpPr>
          <p:spPr>
            <a:xfrm>
              <a:off x="5078300" y="3281775"/>
              <a:ext cx="26825" cy="153325"/>
            </a:xfrm>
            <a:custGeom>
              <a:avLst/>
              <a:gdLst/>
              <a:ahLst/>
              <a:cxnLst/>
              <a:rect l="l" t="t" r="r" b="b"/>
              <a:pathLst>
                <a:path w="1073" h="6133" extrusionOk="0">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7"/>
            <p:cNvSpPr/>
            <p:nvPr/>
          </p:nvSpPr>
          <p:spPr>
            <a:xfrm>
              <a:off x="5165975" y="3082950"/>
              <a:ext cx="51650" cy="352750"/>
            </a:xfrm>
            <a:custGeom>
              <a:avLst/>
              <a:gdLst/>
              <a:ahLst/>
              <a:cxnLst/>
              <a:rect l="l" t="t" r="r" b="b"/>
              <a:pathLst>
                <a:path w="2066" h="14110" extrusionOk="0">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7"/>
            <p:cNvSpPr/>
            <p:nvPr/>
          </p:nvSpPr>
          <p:spPr>
            <a:xfrm>
              <a:off x="5303025" y="3368700"/>
              <a:ext cx="54800" cy="67000"/>
            </a:xfrm>
            <a:custGeom>
              <a:avLst/>
              <a:gdLst/>
              <a:ahLst/>
              <a:cxnLst/>
              <a:rect l="l" t="t" r="r" b="b"/>
              <a:pathLst>
                <a:path w="2192" h="2680" extrusionOk="0">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7"/>
            <p:cNvSpPr/>
            <p:nvPr/>
          </p:nvSpPr>
          <p:spPr>
            <a:xfrm>
              <a:off x="5430125" y="3087425"/>
              <a:ext cx="129500" cy="180700"/>
            </a:xfrm>
            <a:custGeom>
              <a:avLst/>
              <a:gdLst/>
              <a:ahLst/>
              <a:cxnLst/>
              <a:rect l="l" t="t" r="r" b="b"/>
              <a:pathLst>
                <a:path w="5180" h="7228" extrusionOk="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7"/>
            <p:cNvSpPr/>
            <p:nvPr/>
          </p:nvSpPr>
          <p:spPr>
            <a:xfrm>
              <a:off x="5365250" y="3269875"/>
              <a:ext cx="63425" cy="84550"/>
            </a:xfrm>
            <a:custGeom>
              <a:avLst/>
              <a:gdLst/>
              <a:ahLst/>
              <a:cxnLst/>
              <a:rect l="l" t="t" r="r" b="b"/>
              <a:pathLst>
                <a:path w="2537" h="3382" extrusionOk="0">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7"/>
            <p:cNvSpPr/>
            <p:nvPr/>
          </p:nvSpPr>
          <p:spPr>
            <a:xfrm>
              <a:off x="5372675" y="3356800"/>
              <a:ext cx="248275" cy="56575"/>
            </a:xfrm>
            <a:custGeom>
              <a:avLst/>
              <a:gdLst/>
              <a:ahLst/>
              <a:cxnLst/>
              <a:rect l="l" t="t" r="r" b="b"/>
              <a:pathLst>
                <a:path w="9931" h="2263" extrusionOk="0">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7"/>
            <p:cNvSpPr/>
            <p:nvPr/>
          </p:nvSpPr>
          <p:spPr>
            <a:xfrm>
              <a:off x="5718250" y="3230300"/>
              <a:ext cx="86350" cy="88125"/>
            </a:xfrm>
            <a:custGeom>
              <a:avLst/>
              <a:gdLst/>
              <a:ahLst/>
              <a:cxnLst/>
              <a:rect l="l" t="t" r="r" b="b"/>
              <a:pathLst>
                <a:path w="3454" h="3525" extrusionOk="0">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7"/>
            <p:cNvSpPr/>
            <p:nvPr/>
          </p:nvSpPr>
          <p:spPr>
            <a:xfrm>
              <a:off x="5808450" y="3104675"/>
              <a:ext cx="128625" cy="124150"/>
            </a:xfrm>
            <a:custGeom>
              <a:avLst/>
              <a:gdLst/>
              <a:ahLst/>
              <a:cxnLst/>
              <a:rect l="l" t="t" r="r" b="b"/>
              <a:pathLst>
                <a:path w="5145" h="4966" extrusionOk="0">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7"/>
            <p:cNvSpPr/>
            <p:nvPr/>
          </p:nvSpPr>
          <p:spPr>
            <a:xfrm>
              <a:off x="5622425" y="3317200"/>
              <a:ext cx="94375" cy="92000"/>
            </a:xfrm>
            <a:custGeom>
              <a:avLst/>
              <a:gdLst/>
              <a:ahLst/>
              <a:cxnLst/>
              <a:rect l="l" t="t" r="r" b="b"/>
              <a:pathLst>
                <a:path w="3775" h="3680" extrusionOk="0">
                  <a:moveTo>
                    <a:pt x="3596" y="1"/>
                  </a:moveTo>
                  <a:lnTo>
                    <a:pt x="0" y="3501"/>
                  </a:lnTo>
                  <a:lnTo>
                    <a:pt x="250" y="3680"/>
                  </a:lnTo>
                  <a:lnTo>
                    <a:pt x="3774" y="275"/>
                  </a:lnTo>
                  <a:lnTo>
                    <a:pt x="35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7"/>
            <p:cNvSpPr/>
            <p:nvPr/>
          </p:nvSpPr>
          <p:spPr>
            <a:xfrm>
              <a:off x="5166700" y="3082050"/>
              <a:ext cx="498600" cy="354250"/>
            </a:xfrm>
            <a:custGeom>
              <a:avLst/>
              <a:gdLst/>
              <a:ahLst/>
              <a:cxnLst/>
              <a:rect l="l" t="t" r="r" b="b"/>
              <a:pathLst>
                <a:path w="19944" h="14170" extrusionOk="0">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7"/>
            <p:cNvSpPr/>
            <p:nvPr/>
          </p:nvSpPr>
          <p:spPr>
            <a:xfrm>
              <a:off x="5558725" y="3064225"/>
              <a:ext cx="8950" cy="4750"/>
            </a:xfrm>
            <a:custGeom>
              <a:avLst/>
              <a:gdLst/>
              <a:ahLst/>
              <a:cxnLst/>
              <a:rect l="l" t="t" r="r" b="b"/>
              <a:pathLst>
                <a:path w="358" h="190" extrusionOk="0">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7"/>
            <p:cNvSpPr/>
            <p:nvPr/>
          </p:nvSpPr>
          <p:spPr>
            <a:xfrm>
              <a:off x="5571525" y="3089200"/>
              <a:ext cx="223250" cy="346500"/>
            </a:xfrm>
            <a:custGeom>
              <a:avLst/>
              <a:gdLst/>
              <a:ahLst/>
              <a:cxnLst/>
              <a:rect l="l" t="t" r="r" b="b"/>
              <a:pathLst>
                <a:path w="8930" h="13860" extrusionOk="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7"/>
            <p:cNvSpPr/>
            <p:nvPr/>
          </p:nvSpPr>
          <p:spPr>
            <a:xfrm>
              <a:off x="6055500" y="3242800"/>
              <a:ext cx="4200" cy="14900"/>
            </a:xfrm>
            <a:custGeom>
              <a:avLst/>
              <a:gdLst/>
              <a:ahLst/>
              <a:cxnLst/>
              <a:rect l="l" t="t" r="r" b="b"/>
              <a:pathLst>
                <a:path w="168" h="596" extrusionOk="0">
                  <a:moveTo>
                    <a:pt x="108" y="0"/>
                  </a:moveTo>
                  <a:lnTo>
                    <a:pt x="1" y="393"/>
                  </a:lnTo>
                  <a:lnTo>
                    <a:pt x="167" y="595"/>
                  </a:lnTo>
                  <a:lnTo>
                    <a:pt x="167" y="72"/>
                  </a:ln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7"/>
            <p:cNvSpPr/>
            <p:nvPr/>
          </p:nvSpPr>
          <p:spPr>
            <a:xfrm>
              <a:off x="5953400" y="3107050"/>
              <a:ext cx="98850" cy="137250"/>
            </a:xfrm>
            <a:custGeom>
              <a:avLst/>
              <a:gdLst/>
              <a:ahLst/>
              <a:cxnLst/>
              <a:rect l="l" t="t" r="r" b="b"/>
              <a:pathLst>
                <a:path w="3954" h="5490" extrusionOk="0">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7"/>
            <p:cNvSpPr/>
            <p:nvPr/>
          </p:nvSpPr>
          <p:spPr>
            <a:xfrm>
              <a:off x="5571825" y="3083850"/>
              <a:ext cx="239625" cy="146475"/>
            </a:xfrm>
            <a:custGeom>
              <a:avLst/>
              <a:gdLst/>
              <a:ahLst/>
              <a:cxnLst/>
              <a:rect l="l" t="t" r="r" b="b"/>
              <a:pathLst>
                <a:path w="9585" h="5859" extrusionOk="0">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7"/>
            <p:cNvSpPr/>
            <p:nvPr/>
          </p:nvSpPr>
          <p:spPr>
            <a:xfrm>
              <a:off x="5814100" y="3227900"/>
              <a:ext cx="202450" cy="130700"/>
            </a:xfrm>
            <a:custGeom>
              <a:avLst/>
              <a:gdLst/>
              <a:ahLst/>
              <a:cxnLst/>
              <a:rect l="l" t="t" r="r" b="b"/>
              <a:pathLst>
                <a:path w="8098" h="5228" extrusionOk="0">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7"/>
            <p:cNvSpPr/>
            <p:nvPr/>
          </p:nvSpPr>
          <p:spPr>
            <a:xfrm>
              <a:off x="5574500" y="3075800"/>
              <a:ext cx="354825" cy="22650"/>
            </a:xfrm>
            <a:custGeom>
              <a:avLst/>
              <a:gdLst/>
              <a:ahLst/>
              <a:cxnLst/>
              <a:rect l="l" t="t" r="r" b="b"/>
              <a:pathLst>
                <a:path w="14193" h="906" extrusionOk="0">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7"/>
            <p:cNvSpPr/>
            <p:nvPr/>
          </p:nvSpPr>
          <p:spPr>
            <a:xfrm>
              <a:off x="5569125" y="2643900"/>
              <a:ext cx="490575" cy="431025"/>
            </a:xfrm>
            <a:custGeom>
              <a:avLst/>
              <a:gdLst/>
              <a:ahLst/>
              <a:cxnLst/>
              <a:rect l="l" t="t" r="r" b="b"/>
              <a:pathLst>
                <a:path w="19623" h="17241" extrusionOk="0">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7"/>
            <p:cNvSpPr/>
            <p:nvPr/>
          </p:nvSpPr>
          <p:spPr>
            <a:xfrm>
              <a:off x="5954000" y="2949300"/>
              <a:ext cx="105100" cy="136050"/>
            </a:xfrm>
            <a:custGeom>
              <a:avLst/>
              <a:gdLst/>
              <a:ahLst/>
              <a:cxnLst/>
              <a:rect l="l" t="t" r="r" b="b"/>
              <a:pathLst>
                <a:path w="4204" h="5442" extrusionOk="0">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7"/>
            <p:cNvSpPr/>
            <p:nvPr/>
          </p:nvSpPr>
          <p:spPr>
            <a:xfrm>
              <a:off x="6022475" y="3206175"/>
              <a:ext cx="37225" cy="143500"/>
            </a:xfrm>
            <a:custGeom>
              <a:avLst/>
              <a:gdLst/>
              <a:ahLst/>
              <a:cxnLst/>
              <a:rect l="l" t="t" r="r" b="b"/>
              <a:pathLst>
                <a:path w="1489" h="5740" extrusionOk="0">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7"/>
            <p:cNvSpPr/>
            <p:nvPr/>
          </p:nvSpPr>
          <p:spPr>
            <a:xfrm>
              <a:off x="5959075" y="3100225"/>
              <a:ext cx="100625" cy="64900"/>
            </a:xfrm>
            <a:custGeom>
              <a:avLst/>
              <a:gdLst/>
              <a:ahLst/>
              <a:cxnLst/>
              <a:rect l="l" t="t" r="r" b="b"/>
              <a:pathLst>
                <a:path w="4025" h="2596" extrusionOk="0">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7"/>
            <p:cNvSpPr/>
            <p:nvPr/>
          </p:nvSpPr>
          <p:spPr>
            <a:xfrm>
              <a:off x="4523175" y="3371975"/>
              <a:ext cx="36625" cy="35750"/>
            </a:xfrm>
            <a:custGeom>
              <a:avLst/>
              <a:gdLst/>
              <a:ahLst/>
              <a:cxnLst/>
              <a:rect l="l" t="t" r="r" b="b"/>
              <a:pathLst>
                <a:path w="1465" h="1430" extrusionOk="0">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7"/>
            <p:cNvSpPr/>
            <p:nvPr/>
          </p:nvSpPr>
          <p:spPr>
            <a:xfrm>
              <a:off x="4806850" y="3361225"/>
              <a:ext cx="35725" cy="35175"/>
            </a:xfrm>
            <a:custGeom>
              <a:avLst/>
              <a:gdLst/>
              <a:ahLst/>
              <a:cxnLst/>
              <a:rect l="l" t="t" r="r" b="b"/>
              <a:pathLst>
                <a:path w="1429" h="1407" extrusionOk="0">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7"/>
            <p:cNvSpPr/>
            <p:nvPr/>
          </p:nvSpPr>
          <p:spPr>
            <a:xfrm>
              <a:off x="4231475" y="3218375"/>
              <a:ext cx="12225" cy="12250"/>
            </a:xfrm>
            <a:custGeom>
              <a:avLst/>
              <a:gdLst/>
              <a:ahLst/>
              <a:cxnLst/>
              <a:rect l="l" t="t" r="r" b="b"/>
              <a:pathLst>
                <a:path w="489" h="490" extrusionOk="0">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7"/>
            <p:cNvSpPr/>
            <p:nvPr/>
          </p:nvSpPr>
          <p:spPr>
            <a:xfrm>
              <a:off x="5155100" y="3058225"/>
              <a:ext cx="25325" cy="25050"/>
            </a:xfrm>
            <a:custGeom>
              <a:avLst/>
              <a:gdLst/>
              <a:ahLst/>
              <a:cxnLst/>
              <a:rect l="l" t="t" r="r" b="b"/>
              <a:pathLst>
                <a:path w="1013" h="1002" extrusionOk="0">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7"/>
            <p:cNvSpPr/>
            <p:nvPr/>
          </p:nvSpPr>
          <p:spPr>
            <a:xfrm>
              <a:off x="5929000" y="3079000"/>
              <a:ext cx="34850" cy="34325"/>
            </a:xfrm>
            <a:custGeom>
              <a:avLst/>
              <a:gdLst/>
              <a:ahLst/>
              <a:cxnLst/>
              <a:rect l="l" t="t" r="r" b="b"/>
              <a:pathLst>
                <a:path w="1394" h="1373" extrusionOk="0">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7"/>
            <p:cNvSpPr/>
            <p:nvPr/>
          </p:nvSpPr>
          <p:spPr>
            <a:xfrm>
              <a:off x="6012050" y="3348375"/>
              <a:ext cx="25625" cy="24275"/>
            </a:xfrm>
            <a:custGeom>
              <a:avLst/>
              <a:gdLst/>
              <a:ahLst/>
              <a:cxnLst/>
              <a:rect l="l" t="t" r="r" b="b"/>
              <a:pathLst>
                <a:path w="1025" h="971" extrusionOk="0">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7"/>
            <p:cNvSpPr/>
            <p:nvPr/>
          </p:nvSpPr>
          <p:spPr>
            <a:xfrm>
              <a:off x="5550375" y="3068250"/>
              <a:ext cx="25025" cy="24250"/>
            </a:xfrm>
            <a:custGeom>
              <a:avLst/>
              <a:gdLst/>
              <a:ahLst/>
              <a:cxnLst/>
              <a:rect l="l" t="t" r="r" b="b"/>
              <a:pathLst>
                <a:path w="1001" h="970" extrusionOk="0">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7"/>
            <p:cNvSpPr/>
            <p:nvPr/>
          </p:nvSpPr>
          <p:spPr>
            <a:xfrm>
              <a:off x="5349175" y="3348750"/>
              <a:ext cx="25025" cy="24850"/>
            </a:xfrm>
            <a:custGeom>
              <a:avLst/>
              <a:gdLst/>
              <a:ahLst/>
              <a:cxnLst/>
              <a:rect l="l" t="t" r="r" b="b"/>
              <a:pathLst>
                <a:path w="1001" h="994" extrusionOk="0">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7"/>
            <p:cNvSpPr/>
            <p:nvPr/>
          </p:nvSpPr>
          <p:spPr>
            <a:xfrm>
              <a:off x="4288925" y="3245425"/>
              <a:ext cx="24725" cy="24575"/>
            </a:xfrm>
            <a:custGeom>
              <a:avLst/>
              <a:gdLst/>
              <a:ahLst/>
              <a:cxnLst/>
              <a:rect l="l" t="t" r="r" b="b"/>
              <a:pathLst>
                <a:path w="989" h="983" extrusionOk="0">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7"/>
            <p:cNvSpPr/>
            <p:nvPr/>
          </p:nvSpPr>
          <p:spPr>
            <a:xfrm>
              <a:off x="4145150" y="3339825"/>
              <a:ext cx="26225" cy="24750"/>
            </a:xfrm>
            <a:custGeom>
              <a:avLst/>
              <a:gdLst/>
              <a:ahLst/>
              <a:cxnLst/>
              <a:rect l="l" t="t" r="r" b="b"/>
              <a:pathLst>
                <a:path w="1049" h="990" extrusionOk="0">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7"/>
            <p:cNvSpPr/>
            <p:nvPr/>
          </p:nvSpPr>
          <p:spPr>
            <a:xfrm>
              <a:off x="4710100" y="2985275"/>
              <a:ext cx="25625" cy="24775"/>
            </a:xfrm>
            <a:custGeom>
              <a:avLst/>
              <a:gdLst/>
              <a:ahLst/>
              <a:cxnLst/>
              <a:rect l="l" t="t" r="r" b="b"/>
              <a:pathLst>
                <a:path w="1025" h="991" extrusionOk="0">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7"/>
            <p:cNvSpPr/>
            <p:nvPr/>
          </p:nvSpPr>
          <p:spPr>
            <a:xfrm>
              <a:off x="5801300" y="3226125"/>
              <a:ext cx="14625" cy="14600"/>
            </a:xfrm>
            <a:custGeom>
              <a:avLst/>
              <a:gdLst/>
              <a:ahLst/>
              <a:cxnLst/>
              <a:rect l="l" t="t" r="r" b="b"/>
              <a:pathLst>
                <a:path w="585" h="584" extrusionOk="0">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7"/>
            <p:cNvSpPr/>
            <p:nvPr/>
          </p:nvSpPr>
          <p:spPr>
            <a:xfrm>
              <a:off x="5918575" y="3299625"/>
              <a:ext cx="14600" cy="14325"/>
            </a:xfrm>
            <a:custGeom>
              <a:avLst/>
              <a:gdLst/>
              <a:ahLst/>
              <a:cxnLst/>
              <a:rect l="l" t="t" r="r" b="b"/>
              <a:pathLst>
                <a:path w="584" h="573" extrusionOk="0">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7"/>
            <p:cNvSpPr/>
            <p:nvPr/>
          </p:nvSpPr>
          <p:spPr>
            <a:xfrm>
              <a:off x="5332800" y="3319575"/>
              <a:ext cx="14300" cy="14025"/>
            </a:xfrm>
            <a:custGeom>
              <a:avLst/>
              <a:gdLst/>
              <a:ahLst/>
              <a:cxnLst/>
              <a:rect l="l" t="t" r="r" b="b"/>
              <a:pathLst>
                <a:path w="572" h="561" extrusionOk="0">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7"/>
            <p:cNvSpPr/>
            <p:nvPr/>
          </p:nvSpPr>
          <p:spPr>
            <a:xfrm>
              <a:off x="4583900" y="3272550"/>
              <a:ext cx="14600" cy="14375"/>
            </a:xfrm>
            <a:custGeom>
              <a:avLst/>
              <a:gdLst/>
              <a:ahLst/>
              <a:cxnLst/>
              <a:rect l="l" t="t" r="r" b="b"/>
              <a:pathLst>
                <a:path w="584" h="575" extrusionOk="0">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7"/>
            <p:cNvSpPr/>
            <p:nvPr/>
          </p:nvSpPr>
          <p:spPr>
            <a:xfrm>
              <a:off x="5421500" y="3251650"/>
              <a:ext cx="14900" cy="14400"/>
            </a:xfrm>
            <a:custGeom>
              <a:avLst/>
              <a:gdLst/>
              <a:ahLst/>
              <a:cxnLst/>
              <a:rect l="l" t="t" r="r" b="b"/>
              <a:pathLst>
                <a:path w="596" h="576" extrusionOk="0">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7"/>
            <p:cNvSpPr/>
            <p:nvPr/>
          </p:nvSpPr>
          <p:spPr>
            <a:xfrm>
              <a:off x="5632525" y="3428525"/>
              <a:ext cx="14025" cy="7175"/>
            </a:xfrm>
            <a:custGeom>
              <a:avLst/>
              <a:gdLst/>
              <a:ahLst/>
              <a:cxnLst/>
              <a:rect l="l" t="t" r="r" b="b"/>
              <a:pathLst>
                <a:path w="561" h="287" extrusionOk="0">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7"/>
            <p:cNvSpPr/>
            <p:nvPr/>
          </p:nvSpPr>
          <p:spPr>
            <a:xfrm>
              <a:off x="5338150" y="3193075"/>
              <a:ext cx="14025" cy="14050"/>
            </a:xfrm>
            <a:custGeom>
              <a:avLst/>
              <a:gdLst/>
              <a:ahLst/>
              <a:cxnLst/>
              <a:rect l="l" t="t" r="r" b="b"/>
              <a:pathLst>
                <a:path w="561" h="562" extrusionOk="0">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17"/>
          <p:cNvGrpSpPr/>
          <p:nvPr/>
        </p:nvGrpSpPr>
        <p:grpSpPr>
          <a:xfrm>
            <a:off x="4" y="-33"/>
            <a:ext cx="1262602" cy="2198093"/>
            <a:chOff x="1083450" y="1318750"/>
            <a:chExt cx="624525" cy="1087250"/>
          </a:xfrm>
        </p:grpSpPr>
        <p:sp>
          <p:nvSpPr>
            <p:cNvPr id="2140" name="Google Shape;2140;p17"/>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7"/>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7"/>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7"/>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7"/>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7"/>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7"/>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7"/>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7"/>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7"/>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7"/>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7"/>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7"/>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7"/>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7"/>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7"/>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7"/>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7"/>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7"/>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7"/>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7"/>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7"/>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7"/>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7"/>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7"/>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7"/>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7"/>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7"/>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7"/>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7"/>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7"/>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7"/>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7"/>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7"/>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7"/>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7"/>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7"/>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7" name="Google Shape;2177;p17"/>
          <p:cNvGrpSpPr/>
          <p:nvPr/>
        </p:nvGrpSpPr>
        <p:grpSpPr>
          <a:xfrm flipH="1">
            <a:off x="7881404" y="-33"/>
            <a:ext cx="1262602" cy="2198093"/>
            <a:chOff x="1083450" y="1318750"/>
            <a:chExt cx="624525" cy="1087250"/>
          </a:xfrm>
        </p:grpSpPr>
        <p:sp>
          <p:nvSpPr>
            <p:cNvPr id="2178" name="Google Shape;2178;p17"/>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7"/>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7"/>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7"/>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7"/>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7"/>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7"/>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7"/>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7"/>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7"/>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7"/>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7"/>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7"/>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7"/>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7"/>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7"/>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7"/>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7"/>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7"/>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7"/>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7"/>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7"/>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7"/>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7"/>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7"/>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7"/>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7"/>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7"/>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7"/>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7"/>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7"/>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7"/>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7"/>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7"/>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7"/>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7"/>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7"/>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17"/>
          <p:cNvGrpSpPr/>
          <p:nvPr/>
        </p:nvGrpSpPr>
        <p:grpSpPr>
          <a:xfrm>
            <a:off x="5890659" y="3797009"/>
            <a:ext cx="3253203" cy="1346446"/>
            <a:chOff x="4145150" y="2643900"/>
            <a:chExt cx="1914550" cy="792400"/>
          </a:xfrm>
        </p:grpSpPr>
        <p:sp>
          <p:nvSpPr>
            <p:cNvPr id="2216" name="Google Shape;2216;p17"/>
            <p:cNvSpPr/>
            <p:nvPr/>
          </p:nvSpPr>
          <p:spPr>
            <a:xfrm>
              <a:off x="5202425" y="3311250"/>
              <a:ext cx="149150" cy="50325"/>
            </a:xfrm>
            <a:custGeom>
              <a:avLst/>
              <a:gdLst/>
              <a:ahLst/>
              <a:cxnLst/>
              <a:rect l="l" t="t" r="r" b="b"/>
              <a:pathLst>
                <a:path w="5966" h="2013" extrusionOk="0">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7"/>
            <p:cNvSpPr/>
            <p:nvPr/>
          </p:nvSpPr>
          <p:spPr>
            <a:xfrm>
              <a:off x="5104200" y="3285350"/>
              <a:ext cx="91100" cy="31575"/>
            </a:xfrm>
            <a:custGeom>
              <a:avLst/>
              <a:gdLst/>
              <a:ahLst/>
              <a:cxnLst/>
              <a:rect l="l" t="t" r="r" b="b"/>
              <a:pathLst>
                <a:path w="3644" h="1263" extrusionOk="0">
                  <a:moveTo>
                    <a:pt x="310" y="1"/>
                  </a:moveTo>
                  <a:lnTo>
                    <a:pt x="12" y="132"/>
                  </a:lnTo>
                  <a:lnTo>
                    <a:pt x="0" y="215"/>
                  </a:lnTo>
                  <a:lnTo>
                    <a:pt x="3644" y="1263"/>
                  </a:lnTo>
                  <a:lnTo>
                    <a:pt x="3596" y="929"/>
                  </a:lnTo>
                  <a:lnTo>
                    <a:pt x="31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7"/>
            <p:cNvSpPr/>
            <p:nvPr/>
          </p:nvSpPr>
          <p:spPr>
            <a:xfrm>
              <a:off x="5098850" y="3282675"/>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7"/>
            <p:cNvSpPr/>
            <p:nvPr/>
          </p:nvSpPr>
          <p:spPr>
            <a:xfrm>
              <a:off x="5097050" y="32847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7"/>
            <p:cNvSpPr/>
            <p:nvPr/>
          </p:nvSpPr>
          <p:spPr>
            <a:xfrm>
              <a:off x="5317625" y="3080875"/>
              <a:ext cx="235450" cy="109550"/>
            </a:xfrm>
            <a:custGeom>
              <a:avLst/>
              <a:gdLst/>
              <a:ahLst/>
              <a:cxnLst/>
              <a:rect l="l" t="t" r="r" b="b"/>
              <a:pathLst>
                <a:path w="9418" h="4382" extrusionOk="0">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7"/>
            <p:cNvSpPr/>
            <p:nvPr/>
          </p:nvSpPr>
          <p:spPr>
            <a:xfrm>
              <a:off x="5193500" y="3188625"/>
              <a:ext cx="122950" cy="59850"/>
            </a:xfrm>
            <a:custGeom>
              <a:avLst/>
              <a:gdLst/>
              <a:ahLst/>
              <a:cxnLst/>
              <a:rect l="l" t="t" r="r" b="b"/>
              <a:pathLst>
                <a:path w="4918" h="2394" extrusionOk="0">
                  <a:moveTo>
                    <a:pt x="4644" y="0"/>
                  </a:moveTo>
                  <a:lnTo>
                    <a:pt x="0" y="2060"/>
                  </a:lnTo>
                  <a:lnTo>
                    <a:pt x="36" y="2393"/>
                  </a:lnTo>
                  <a:lnTo>
                    <a:pt x="4918" y="203"/>
                  </a:lnTo>
                  <a:lnTo>
                    <a:pt x="464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7"/>
            <p:cNvSpPr/>
            <p:nvPr/>
          </p:nvSpPr>
          <p:spPr>
            <a:xfrm>
              <a:off x="5097050" y="3284450"/>
              <a:ext cx="25" cy="1225"/>
            </a:xfrm>
            <a:custGeom>
              <a:avLst/>
              <a:gdLst/>
              <a:ahLst/>
              <a:cxnLst/>
              <a:rect l="l" t="t" r="r" b="b"/>
              <a:pathLst>
                <a:path w="1" h="49" extrusionOk="0">
                  <a:moveTo>
                    <a:pt x="1" y="13"/>
                  </a:moveTo>
                  <a:lnTo>
                    <a:pt x="1" y="13"/>
                  </a:lnTo>
                  <a:lnTo>
                    <a:pt x="1" y="49"/>
                  </a:lnTo>
                  <a:lnTo>
                    <a:pt x="1" y="13"/>
                  </a:lnTo>
                  <a:cubicBezTo>
                    <a:pt x="1" y="1"/>
                    <a:pt x="1" y="13"/>
                    <a:pt x="1"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7"/>
            <p:cNvSpPr/>
            <p:nvPr/>
          </p:nvSpPr>
          <p:spPr>
            <a:xfrm>
              <a:off x="5098550" y="3243975"/>
              <a:ext cx="88425" cy="44675"/>
            </a:xfrm>
            <a:custGeom>
              <a:avLst/>
              <a:gdLst/>
              <a:ahLst/>
              <a:cxnLst/>
              <a:rect l="l" t="t" r="r" b="b"/>
              <a:pathLst>
                <a:path w="3537" h="1787" extrusionOk="0">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7"/>
            <p:cNvSpPr/>
            <p:nvPr/>
          </p:nvSpPr>
          <p:spPr>
            <a:xfrm>
              <a:off x="5098250" y="3282675"/>
              <a:ext cx="625" cy="325"/>
            </a:xfrm>
            <a:custGeom>
              <a:avLst/>
              <a:gdLst/>
              <a:ahLst/>
              <a:cxnLst/>
              <a:rect l="l" t="t" r="r" b="b"/>
              <a:pathLst>
                <a:path w="25" h="13" extrusionOk="0">
                  <a:moveTo>
                    <a:pt x="24" y="1"/>
                  </a:moveTo>
                  <a:cubicBezTo>
                    <a:pt x="12" y="1"/>
                    <a:pt x="12" y="12"/>
                    <a:pt x="0" y="12"/>
                  </a:cubicBezTo>
                  <a:cubicBezTo>
                    <a:pt x="12" y="12"/>
                    <a:pt x="24" y="1"/>
                    <a:pt x="2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7"/>
            <p:cNvSpPr/>
            <p:nvPr/>
          </p:nvSpPr>
          <p:spPr>
            <a:xfrm>
              <a:off x="5097650" y="3283275"/>
              <a:ext cx="625" cy="625"/>
            </a:xfrm>
            <a:custGeom>
              <a:avLst/>
              <a:gdLst/>
              <a:ahLst/>
              <a:cxnLst/>
              <a:rect l="l" t="t" r="r" b="b"/>
              <a:pathLst>
                <a:path w="25" h="25" extrusionOk="0">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7"/>
            <p:cNvSpPr/>
            <p:nvPr/>
          </p:nvSpPr>
          <p:spPr>
            <a:xfrm>
              <a:off x="4158250" y="3228800"/>
              <a:ext cx="79800" cy="113125"/>
            </a:xfrm>
            <a:custGeom>
              <a:avLst/>
              <a:gdLst/>
              <a:ahLst/>
              <a:cxnLst/>
              <a:rect l="l" t="t" r="r" b="b"/>
              <a:pathLst>
                <a:path w="3192" h="4525" extrusionOk="0">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7"/>
            <p:cNvSpPr/>
            <p:nvPr/>
          </p:nvSpPr>
          <p:spPr>
            <a:xfrm>
              <a:off x="4308850" y="3190700"/>
              <a:ext cx="106000" cy="64325"/>
            </a:xfrm>
            <a:custGeom>
              <a:avLst/>
              <a:gdLst/>
              <a:ahLst/>
              <a:cxnLst/>
              <a:rect l="l" t="t" r="r" b="b"/>
              <a:pathLst>
                <a:path w="4240" h="2573" extrusionOk="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7"/>
            <p:cNvSpPr/>
            <p:nvPr/>
          </p:nvSpPr>
          <p:spPr>
            <a:xfrm>
              <a:off x="4410075" y="3190700"/>
              <a:ext cx="176525" cy="91100"/>
            </a:xfrm>
            <a:custGeom>
              <a:avLst/>
              <a:gdLst/>
              <a:ahLst/>
              <a:cxnLst/>
              <a:rect l="l" t="t" r="r" b="b"/>
              <a:pathLst>
                <a:path w="7061" h="3644" extrusionOk="0">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7"/>
            <p:cNvSpPr/>
            <p:nvPr/>
          </p:nvSpPr>
          <p:spPr>
            <a:xfrm>
              <a:off x="4164500" y="3260350"/>
              <a:ext cx="127725" cy="87525"/>
            </a:xfrm>
            <a:custGeom>
              <a:avLst/>
              <a:gdLst/>
              <a:ahLst/>
              <a:cxnLst/>
              <a:rect l="l" t="t" r="r" b="b"/>
              <a:pathLst>
                <a:path w="5109" h="3501" extrusionOk="0">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7"/>
            <p:cNvSpPr/>
            <p:nvPr/>
          </p:nvSpPr>
          <p:spPr>
            <a:xfrm>
              <a:off x="4228800" y="3220775"/>
              <a:ext cx="61325" cy="41400"/>
            </a:xfrm>
            <a:custGeom>
              <a:avLst/>
              <a:gdLst/>
              <a:ahLst/>
              <a:cxnLst/>
              <a:rect l="l" t="t" r="r" b="b"/>
              <a:pathLst>
                <a:path w="2453" h="1656" extrusionOk="0">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7"/>
            <p:cNvSpPr/>
            <p:nvPr/>
          </p:nvSpPr>
          <p:spPr>
            <a:xfrm>
              <a:off x="4302900" y="3265125"/>
              <a:ext cx="222375" cy="130500"/>
            </a:xfrm>
            <a:custGeom>
              <a:avLst/>
              <a:gdLst/>
              <a:ahLst/>
              <a:cxnLst/>
              <a:rect l="l" t="t" r="r" b="b"/>
              <a:pathLst>
                <a:path w="8895" h="5220" extrusionOk="0">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7"/>
            <p:cNvSpPr/>
            <p:nvPr/>
          </p:nvSpPr>
          <p:spPr>
            <a:xfrm>
              <a:off x="4545500" y="3403525"/>
              <a:ext cx="25325" cy="32475"/>
            </a:xfrm>
            <a:custGeom>
              <a:avLst/>
              <a:gdLst/>
              <a:ahLst/>
              <a:cxnLst/>
              <a:rect l="l" t="t" r="r" b="b"/>
              <a:pathLst>
                <a:path w="1013" h="1299" extrusionOk="0">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7"/>
            <p:cNvSpPr/>
            <p:nvPr/>
          </p:nvSpPr>
          <p:spPr>
            <a:xfrm>
              <a:off x="4592225" y="3007050"/>
              <a:ext cx="130100" cy="268800"/>
            </a:xfrm>
            <a:custGeom>
              <a:avLst/>
              <a:gdLst/>
              <a:ahLst/>
              <a:cxnLst/>
              <a:rect l="l" t="t" r="r" b="b"/>
              <a:pathLst>
                <a:path w="5204" h="10752" extrusionOk="0">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7"/>
            <p:cNvSpPr/>
            <p:nvPr/>
          </p:nvSpPr>
          <p:spPr>
            <a:xfrm>
              <a:off x="4545500" y="3284450"/>
              <a:ext cx="48550" cy="91125"/>
            </a:xfrm>
            <a:custGeom>
              <a:avLst/>
              <a:gdLst/>
              <a:ahLst/>
              <a:cxnLst/>
              <a:rect l="l" t="t" r="r" b="b"/>
              <a:pathLst>
                <a:path w="1942" h="3645" extrusionOk="0">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7"/>
            <p:cNvSpPr/>
            <p:nvPr/>
          </p:nvSpPr>
          <p:spPr>
            <a:xfrm>
              <a:off x="4597575" y="3275225"/>
              <a:ext cx="212850" cy="99450"/>
            </a:xfrm>
            <a:custGeom>
              <a:avLst/>
              <a:gdLst/>
              <a:ahLst/>
              <a:cxnLst/>
              <a:rect l="l" t="t" r="r" b="b"/>
              <a:pathLst>
                <a:path w="8514" h="3978" extrusionOk="0">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7"/>
            <p:cNvSpPr/>
            <p:nvPr/>
          </p:nvSpPr>
          <p:spPr>
            <a:xfrm>
              <a:off x="4838700" y="3381500"/>
              <a:ext cx="124725" cy="54200"/>
            </a:xfrm>
            <a:custGeom>
              <a:avLst/>
              <a:gdLst/>
              <a:ahLst/>
              <a:cxnLst/>
              <a:rect l="l" t="t" r="r" b="b"/>
              <a:pathLst>
                <a:path w="4989" h="2168" extrusionOk="0">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7"/>
            <p:cNvSpPr/>
            <p:nvPr/>
          </p:nvSpPr>
          <p:spPr>
            <a:xfrm>
              <a:off x="4723500" y="3007350"/>
              <a:ext cx="99725" cy="355725"/>
            </a:xfrm>
            <a:custGeom>
              <a:avLst/>
              <a:gdLst/>
              <a:ahLst/>
              <a:cxnLst/>
              <a:rect l="l" t="t" r="r" b="b"/>
              <a:pathLst>
                <a:path w="3989" h="14229" extrusionOk="0">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7"/>
            <p:cNvSpPr/>
            <p:nvPr/>
          </p:nvSpPr>
          <p:spPr>
            <a:xfrm>
              <a:off x="4825300" y="3394600"/>
              <a:ext cx="18475" cy="41100"/>
            </a:xfrm>
            <a:custGeom>
              <a:avLst/>
              <a:gdLst/>
              <a:ahLst/>
              <a:cxnLst/>
              <a:rect l="l" t="t" r="r" b="b"/>
              <a:pathLst>
                <a:path w="739" h="1644" extrusionOk="0">
                  <a:moveTo>
                    <a:pt x="274" y="0"/>
                  </a:moveTo>
                  <a:cubicBezTo>
                    <a:pt x="203" y="48"/>
                    <a:pt x="107" y="72"/>
                    <a:pt x="0" y="72"/>
                  </a:cubicBezTo>
                  <a:lnTo>
                    <a:pt x="417" y="1643"/>
                  </a:lnTo>
                  <a:lnTo>
                    <a:pt x="738" y="1643"/>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7"/>
            <p:cNvSpPr/>
            <p:nvPr/>
          </p:nvSpPr>
          <p:spPr>
            <a:xfrm>
              <a:off x="5078300" y="3281775"/>
              <a:ext cx="26825" cy="153325"/>
            </a:xfrm>
            <a:custGeom>
              <a:avLst/>
              <a:gdLst/>
              <a:ahLst/>
              <a:cxnLst/>
              <a:rect l="l" t="t" r="r" b="b"/>
              <a:pathLst>
                <a:path w="1073" h="6133" extrusionOk="0">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7"/>
            <p:cNvSpPr/>
            <p:nvPr/>
          </p:nvSpPr>
          <p:spPr>
            <a:xfrm>
              <a:off x="5165975" y="3082950"/>
              <a:ext cx="51650" cy="352750"/>
            </a:xfrm>
            <a:custGeom>
              <a:avLst/>
              <a:gdLst/>
              <a:ahLst/>
              <a:cxnLst/>
              <a:rect l="l" t="t" r="r" b="b"/>
              <a:pathLst>
                <a:path w="2066" h="14110" extrusionOk="0">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7"/>
            <p:cNvSpPr/>
            <p:nvPr/>
          </p:nvSpPr>
          <p:spPr>
            <a:xfrm>
              <a:off x="5303025" y="3368700"/>
              <a:ext cx="54800" cy="67000"/>
            </a:xfrm>
            <a:custGeom>
              <a:avLst/>
              <a:gdLst/>
              <a:ahLst/>
              <a:cxnLst/>
              <a:rect l="l" t="t" r="r" b="b"/>
              <a:pathLst>
                <a:path w="2192" h="2680" extrusionOk="0">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7"/>
            <p:cNvSpPr/>
            <p:nvPr/>
          </p:nvSpPr>
          <p:spPr>
            <a:xfrm>
              <a:off x="5430125" y="3087425"/>
              <a:ext cx="129500" cy="180700"/>
            </a:xfrm>
            <a:custGeom>
              <a:avLst/>
              <a:gdLst/>
              <a:ahLst/>
              <a:cxnLst/>
              <a:rect l="l" t="t" r="r" b="b"/>
              <a:pathLst>
                <a:path w="5180" h="7228" extrusionOk="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7"/>
            <p:cNvSpPr/>
            <p:nvPr/>
          </p:nvSpPr>
          <p:spPr>
            <a:xfrm>
              <a:off x="5365250" y="3269875"/>
              <a:ext cx="63425" cy="84550"/>
            </a:xfrm>
            <a:custGeom>
              <a:avLst/>
              <a:gdLst/>
              <a:ahLst/>
              <a:cxnLst/>
              <a:rect l="l" t="t" r="r" b="b"/>
              <a:pathLst>
                <a:path w="2537" h="3382" extrusionOk="0">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7"/>
            <p:cNvSpPr/>
            <p:nvPr/>
          </p:nvSpPr>
          <p:spPr>
            <a:xfrm>
              <a:off x="5372675" y="3356800"/>
              <a:ext cx="248275" cy="56575"/>
            </a:xfrm>
            <a:custGeom>
              <a:avLst/>
              <a:gdLst/>
              <a:ahLst/>
              <a:cxnLst/>
              <a:rect l="l" t="t" r="r" b="b"/>
              <a:pathLst>
                <a:path w="9931" h="2263" extrusionOk="0">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7"/>
            <p:cNvSpPr/>
            <p:nvPr/>
          </p:nvSpPr>
          <p:spPr>
            <a:xfrm>
              <a:off x="5718250" y="3230300"/>
              <a:ext cx="86350" cy="88125"/>
            </a:xfrm>
            <a:custGeom>
              <a:avLst/>
              <a:gdLst/>
              <a:ahLst/>
              <a:cxnLst/>
              <a:rect l="l" t="t" r="r" b="b"/>
              <a:pathLst>
                <a:path w="3454" h="3525" extrusionOk="0">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7"/>
            <p:cNvSpPr/>
            <p:nvPr/>
          </p:nvSpPr>
          <p:spPr>
            <a:xfrm>
              <a:off x="5808450" y="3104675"/>
              <a:ext cx="128625" cy="124150"/>
            </a:xfrm>
            <a:custGeom>
              <a:avLst/>
              <a:gdLst/>
              <a:ahLst/>
              <a:cxnLst/>
              <a:rect l="l" t="t" r="r" b="b"/>
              <a:pathLst>
                <a:path w="5145" h="4966" extrusionOk="0">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7"/>
            <p:cNvSpPr/>
            <p:nvPr/>
          </p:nvSpPr>
          <p:spPr>
            <a:xfrm>
              <a:off x="5622425" y="3317200"/>
              <a:ext cx="94375" cy="92000"/>
            </a:xfrm>
            <a:custGeom>
              <a:avLst/>
              <a:gdLst/>
              <a:ahLst/>
              <a:cxnLst/>
              <a:rect l="l" t="t" r="r" b="b"/>
              <a:pathLst>
                <a:path w="3775" h="3680" extrusionOk="0">
                  <a:moveTo>
                    <a:pt x="3596" y="1"/>
                  </a:moveTo>
                  <a:lnTo>
                    <a:pt x="0" y="3501"/>
                  </a:lnTo>
                  <a:lnTo>
                    <a:pt x="250" y="3680"/>
                  </a:lnTo>
                  <a:lnTo>
                    <a:pt x="3774" y="275"/>
                  </a:lnTo>
                  <a:lnTo>
                    <a:pt x="359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7"/>
            <p:cNvSpPr/>
            <p:nvPr/>
          </p:nvSpPr>
          <p:spPr>
            <a:xfrm>
              <a:off x="5166700" y="3082050"/>
              <a:ext cx="498600" cy="354250"/>
            </a:xfrm>
            <a:custGeom>
              <a:avLst/>
              <a:gdLst/>
              <a:ahLst/>
              <a:cxnLst/>
              <a:rect l="l" t="t" r="r" b="b"/>
              <a:pathLst>
                <a:path w="19944" h="14170" extrusionOk="0">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7"/>
            <p:cNvSpPr/>
            <p:nvPr/>
          </p:nvSpPr>
          <p:spPr>
            <a:xfrm>
              <a:off x="5558725" y="3064225"/>
              <a:ext cx="8950" cy="4750"/>
            </a:xfrm>
            <a:custGeom>
              <a:avLst/>
              <a:gdLst/>
              <a:ahLst/>
              <a:cxnLst/>
              <a:rect l="l" t="t" r="r" b="b"/>
              <a:pathLst>
                <a:path w="358" h="190" extrusionOk="0">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7"/>
            <p:cNvSpPr/>
            <p:nvPr/>
          </p:nvSpPr>
          <p:spPr>
            <a:xfrm>
              <a:off x="5571525" y="3089200"/>
              <a:ext cx="223250" cy="346500"/>
            </a:xfrm>
            <a:custGeom>
              <a:avLst/>
              <a:gdLst/>
              <a:ahLst/>
              <a:cxnLst/>
              <a:rect l="l" t="t" r="r" b="b"/>
              <a:pathLst>
                <a:path w="8930" h="13860" extrusionOk="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7"/>
            <p:cNvSpPr/>
            <p:nvPr/>
          </p:nvSpPr>
          <p:spPr>
            <a:xfrm>
              <a:off x="6055500" y="3242800"/>
              <a:ext cx="4200" cy="14900"/>
            </a:xfrm>
            <a:custGeom>
              <a:avLst/>
              <a:gdLst/>
              <a:ahLst/>
              <a:cxnLst/>
              <a:rect l="l" t="t" r="r" b="b"/>
              <a:pathLst>
                <a:path w="168" h="596" extrusionOk="0">
                  <a:moveTo>
                    <a:pt x="108" y="0"/>
                  </a:moveTo>
                  <a:lnTo>
                    <a:pt x="1" y="393"/>
                  </a:lnTo>
                  <a:lnTo>
                    <a:pt x="167" y="595"/>
                  </a:lnTo>
                  <a:lnTo>
                    <a:pt x="167" y="72"/>
                  </a:lnTo>
                  <a:lnTo>
                    <a:pt x="10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7"/>
            <p:cNvSpPr/>
            <p:nvPr/>
          </p:nvSpPr>
          <p:spPr>
            <a:xfrm>
              <a:off x="5953400" y="3107050"/>
              <a:ext cx="98850" cy="137250"/>
            </a:xfrm>
            <a:custGeom>
              <a:avLst/>
              <a:gdLst/>
              <a:ahLst/>
              <a:cxnLst/>
              <a:rect l="l" t="t" r="r" b="b"/>
              <a:pathLst>
                <a:path w="3954" h="5490" extrusionOk="0">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7"/>
            <p:cNvSpPr/>
            <p:nvPr/>
          </p:nvSpPr>
          <p:spPr>
            <a:xfrm>
              <a:off x="5571825" y="3083850"/>
              <a:ext cx="239625" cy="146475"/>
            </a:xfrm>
            <a:custGeom>
              <a:avLst/>
              <a:gdLst/>
              <a:ahLst/>
              <a:cxnLst/>
              <a:rect l="l" t="t" r="r" b="b"/>
              <a:pathLst>
                <a:path w="9585" h="5859" extrusionOk="0">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7"/>
            <p:cNvSpPr/>
            <p:nvPr/>
          </p:nvSpPr>
          <p:spPr>
            <a:xfrm>
              <a:off x="5814100" y="3227900"/>
              <a:ext cx="202450" cy="130700"/>
            </a:xfrm>
            <a:custGeom>
              <a:avLst/>
              <a:gdLst/>
              <a:ahLst/>
              <a:cxnLst/>
              <a:rect l="l" t="t" r="r" b="b"/>
              <a:pathLst>
                <a:path w="8098" h="5228" extrusionOk="0">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7"/>
            <p:cNvSpPr/>
            <p:nvPr/>
          </p:nvSpPr>
          <p:spPr>
            <a:xfrm>
              <a:off x="5574500" y="3075800"/>
              <a:ext cx="354825" cy="22650"/>
            </a:xfrm>
            <a:custGeom>
              <a:avLst/>
              <a:gdLst/>
              <a:ahLst/>
              <a:cxnLst/>
              <a:rect l="l" t="t" r="r" b="b"/>
              <a:pathLst>
                <a:path w="14193" h="906" extrusionOk="0">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7"/>
            <p:cNvSpPr/>
            <p:nvPr/>
          </p:nvSpPr>
          <p:spPr>
            <a:xfrm>
              <a:off x="5569125" y="2643900"/>
              <a:ext cx="490575" cy="431025"/>
            </a:xfrm>
            <a:custGeom>
              <a:avLst/>
              <a:gdLst/>
              <a:ahLst/>
              <a:cxnLst/>
              <a:rect l="l" t="t" r="r" b="b"/>
              <a:pathLst>
                <a:path w="19623" h="17241" extrusionOk="0">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7"/>
            <p:cNvSpPr/>
            <p:nvPr/>
          </p:nvSpPr>
          <p:spPr>
            <a:xfrm>
              <a:off x="5954000" y="2949300"/>
              <a:ext cx="105100" cy="136050"/>
            </a:xfrm>
            <a:custGeom>
              <a:avLst/>
              <a:gdLst/>
              <a:ahLst/>
              <a:cxnLst/>
              <a:rect l="l" t="t" r="r" b="b"/>
              <a:pathLst>
                <a:path w="4204" h="5442" extrusionOk="0">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7"/>
            <p:cNvSpPr/>
            <p:nvPr/>
          </p:nvSpPr>
          <p:spPr>
            <a:xfrm>
              <a:off x="6022475" y="3206175"/>
              <a:ext cx="37225" cy="143500"/>
            </a:xfrm>
            <a:custGeom>
              <a:avLst/>
              <a:gdLst/>
              <a:ahLst/>
              <a:cxnLst/>
              <a:rect l="l" t="t" r="r" b="b"/>
              <a:pathLst>
                <a:path w="1489" h="5740" extrusionOk="0">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7"/>
            <p:cNvSpPr/>
            <p:nvPr/>
          </p:nvSpPr>
          <p:spPr>
            <a:xfrm>
              <a:off x="5959075" y="3100225"/>
              <a:ext cx="100625" cy="64900"/>
            </a:xfrm>
            <a:custGeom>
              <a:avLst/>
              <a:gdLst/>
              <a:ahLst/>
              <a:cxnLst/>
              <a:rect l="l" t="t" r="r" b="b"/>
              <a:pathLst>
                <a:path w="4025" h="2596" extrusionOk="0">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7"/>
            <p:cNvSpPr/>
            <p:nvPr/>
          </p:nvSpPr>
          <p:spPr>
            <a:xfrm>
              <a:off x="4523175" y="3371975"/>
              <a:ext cx="36625" cy="35750"/>
            </a:xfrm>
            <a:custGeom>
              <a:avLst/>
              <a:gdLst/>
              <a:ahLst/>
              <a:cxnLst/>
              <a:rect l="l" t="t" r="r" b="b"/>
              <a:pathLst>
                <a:path w="1465" h="1430" extrusionOk="0">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7"/>
            <p:cNvSpPr/>
            <p:nvPr/>
          </p:nvSpPr>
          <p:spPr>
            <a:xfrm>
              <a:off x="4806850" y="3361225"/>
              <a:ext cx="35725" cy="35175"/>
            </a:xfrm>
            <a:custGeom>
              <a:avLst/>
              <a:gdLst/>
              <a:ahLst/>
              <a:cxnLst/>
              <a:rect l="l" t="t" r="r" b="b"/>
              <a:pathLst>
                <a:path w="1429" h="1407" extrusionOk="0">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7"/>
            <p:cNvSpPr/>
            <p:nvPr/>
          </p:nvSpPr>
          <p:spPr>
            <a:xfrm>
              <a:off x="4231475" y="3218375"/>
              <a:ext cx="12225" cy="12250"/>
            </a:xfrm>
            <a:custGeom>
              <a:avLst/>
              <a:gdLst/>
              <a:ahLst/>
              <a:cxnLst/>
              <a:rect l="l" t="t" r="r" b="b"/>
              <a:pathLst>
                <a:path w="489" h="490" extrusionOk="0">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7"/>
            <p:cNvSpPr/>
            <p:nvPr/>
          </p:nvSpPr>
          <p:spPr>
            <a:xfrm>
              <a:off x="5155100" y="3058225"/>
              <a:ext cx="25325" cy="25050"/>
            </a:xfrm>
            <a:custGeom>
              <a:avLst/>
              <a:gdLst/>
              <a:ahLst/>
              <a:cxnLst/>
              <a:rect l="l" t="t" r="r" b="b"/>
              <a:pathLst>
                <a:path w="1013" h="1002" extrusionOk="0">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7"/>
            <p:cNvSpPr/>
            <p:nvPr/>
          </p:nvSpPr>
          <p:spPr>
            <a:xfrm>
              <a:off x="5929000" y="3079000"/>
              <a:ext cx="34850" cy="34325"/>
            </a:xfrm>
            <a:custGeom>
              <a:avLst/>
              <a:gdLst/>
              <a:ahLst/>
              <a:cxnLst/>
              <a:rect l="l" t="t" r="r" b="b"/>
              <a:pathLst>
                <a:path w="1394" h="1373" extrusionOk="0">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7"/>
            <p:cNvSpPr/>
            <p:nvPr/>
          </p:nvSpPr>
          <p:spPr>
            <a:xfrm>
              <a:off x="6012050" y="3348375"/>
              <a:ext cx="25625" cy="24275"/>
            </a:xfrm>
            <a:custGeom>
              <a:avLst/>
              <a:gdLst/>
              <a:ahLst/>
              <a:cxnLst/>
              <a:rect l="l" t="t" r="r" b="b"/>
              <a:pathLst>
                <a:path w="1025" h="971" extrusionOk="0">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7"/>
            <p:cNvSpPr/>
            <p:nvPr/>
          </p:nvSpPr>
          <p:spPr>
            <a:xfrm>
              <a:off x="5550375" y="3068250"/>
              <a:ext cx="25025" cy="24250"/>
            </a:xfrm>
            <a:custGeom>
              <a:avLst/>
              <a:gdLst/>
              <a:ahLst/>
              <a:cxnLst/>
              <a:rect l="l" t="t" r="r" b="b"/>
              <a:pathLst>
                <a:path w="1001" h="970" extrusionOk="0">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7"/>
            <p:cNvSpPr/>
            <p:nvPr/>
          </p:nvSpPr>
          <p:spPr>
            <a:xfrm>
              <a:off x="5349175" y="3348750"/>
              <a:ext cx="25025" cy="24850"/>
            </a:xfrm>
            <a:custGeom>
              <a:avLst/>
              <a:gdLst/>
              <a:ahLst/>
              <a:cxnLst/>
              <a:rect l="l" t="t" r="r" b="b"/>
              <a:pathLst>
                <a:path w="1001" h="994" extrusionOk="0">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7"/>
            <p:cNvSpPr/>
            <p:nvPr/>
          </p:nvSpPr>
          <p:spPr>
            <a:xfrm>
              <a:off x="4288925" y="3245425"/>
              <a:ext cx="24725" cy="24575"/>
            </a:xfrm>
            <a:custGeom>
              <a:avLst/>
              <a:gdLst/>
              <a:ahLst/>
              <a:cxnLst/>
              <a:rect l="l" t="t" r="r" b="b"/>
              <a:pathLst>
                <a:path w="989" h="983" extrusionOk="0">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7"/>
            <p:cNvSpPr/>
            <p:nvPr/>
          </p:nvSpPr>
          <p:spPr>
            <a:xfrm>
              <a:off x="4145150" y="3339825"/>
              <a:ext cx="26225" cy="24750"/>
            </a:xfrm>
            <a:custGeom>
              <a:avLst/>
              <a:gdLst/>
              <a:ahLst/>
              <a:cxnLst/>
              <a:rect l="l" t="t" r="r" b="b"/>
              <a:pathLst>
                <a:path w="1049" h="990" extrusionOk="0">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7"/>
            <p:cNvSpPr/>
            <p:nvPr/>
          </p:nvSpPr>
          <p:spPr>
            <a:xfrm>
              <a:off x="4710100" y="2985275"/>
              <a:ext cx="25625" cy="24775"/>
            </a:xfrm>
            <a:custGeom>
              <a:avLst/>
              <a:gdLst/>
              <a:ahLst/>
              <a:cxnLst/>
              <a:rect l="l" t="t" r="r" b="b"/>
              <a:pathLst>
                <a:path w="1025" h="991" extrusionOk="0">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7"/>
            <p:cNvSpPr/>
            <p:nvPr/>
          </p:nvSpPr>
          <p:spPr>
            <a:xfrm>
              <a:off x="5801300" y="3226125"/>
              <a:ext cx="14625" cy="14600"/>
            </a:xfrm>
            <a:custGeom>
              <a:avLst/>
              <a:gdLst/>
              <a:ahLst/>
              <a:cxnLst/>
              <a:rect l="l" t="t" r="r" b="b"/>
              <a:pathLst>
                <a:path w="585" h="584" extrusionOk="0">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7"/>
            <p:cNvSpPr/>
            <p:nvPr/>
          </p:nvSpPr>
          <p:spPr>
            <a:xfrm>
              <a:off x="5918575" y="3299625"/>
              <a:ext cx="14600" cy="14325"/>
            </a:xfrm>
            <a:custGeom>
              <a:avLst/>
              <a:gdLst/>
              <a:ahLst/>
              <a:cxnLst/>
              <a:rect l="l" t="t" r="r" b="b"/>
              <a:pathLst>
                <a:path w="584" h="573" extrusionOk="0">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7"/>
            <p:cNvSpPr/>
            <p:nvPr/>
          </p:nvSpPr>
          <p:spPr>
            <a:xfrm>
              <a:off x="5332800" y="3319575"/>
              <a:ext cx="14300" cy="14025"/>
            </a:xfrm>
            <a:custGeom>
              <a:avLst/>
              <a:gdLst/>
              <a:ahLst/>
              <a:cxnLst/>
              <a:rect l="l" t="t" r="r" b="b"/>
              <a:pathLst>
                <a:path w="572" h="561" extrusionOk="0">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7"/>
            <p:cNvSpPr/>
            <p:nvPr/>
          </p:nvSpPr>
          <p:spPr>
            <a:xfrm>
              <a:off x="4583900" y="3272550"/>
              <a:ext cx="14600" cy="14375"/>
            </a:xfrm>
            <a:custGeom>
              <a:avLst/>
              <a:gdLst/>
              <a:ahLst/>
              <a:cxnLst/>
              <a:rect l="l" t="t" r="r" b="b"/>
              <a:pathLst>
                <a:path w="584" h="575" extrusionOk="0">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7"/>
            <p:cNvSpPr/>
            <p:nvPr/>
          </p:nvSpPr>
          <p:spPr>
            <a:xfrm>
              <a:off x="5421500" y="3251650"/>
              <a:ext cx="14900" cy="14400"/>
            </a:xfrm>
            <a:custGeom>
              <a:avLst/>
              <a:gdLst/>
              <a:ahLst/>
              <a:cxnLst/>
              <a:rect l="l" t="t" r="r" b="b"/>
              <a:pathLst>
                <a:path w="596" h="576" extrusionOk="0">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7"/>
            <p:cNvSpPr/>
            <p:nvPr/>
          </p:nvSpPr>
          <p:spPr>
            <a:xfrm>
              <a:off x="5632525" y="3428525"/>
              <a:ext cx="14025" cy="7175"/>
            </a:xfrm>
            <a:custGeom>
              <a:avLst/>
              <a:gdLst/>
              <a:ahLst/>
              <a:cxnLst/>
              <a:rect l="l" t="t" r="r" b="b"/>
              <a:pathLst>
                <a:path w="561" h="287" extrusionOk="0">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7"/>
            <p:cNvSpPr/>
            <p:nvPr/>
          </p:nvSpPr>
          <p:spPr>
            <a:xfrm>
              <a:off x="5338150" y="3193075"/>
              <a:ext cx="14025" cy="14050"/>
            </a:xfrm>
            <a:custGeom>
              <a:avLst/>
              <a:gdLst/>
              <a:ahLst/>
              <a:cxnLst/>
              <a:rect l="l" t="t" r="r" b="b"/>
              <a:pathLst>
                <a:path w="561" h="562" extrusionOk="0">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8" name="Google Shape;2278;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3">
  <p:cSld name="CUSTOM_4_1">
    <p:spTree>
      <p:nvGrpSpPr>
        <p:cNvPr id="1" name="Shape 2434"/>
        <p:cNvGrpSpPr/>
        <p:nvPr/>
      </p:nvGrpSpPr>
      <p:grpSpPr>
        <a:xfrm>
          <a:off x="0" y="0"/>
          <a:ext cx="0" cy="0"/>
          <a:chOff x="0" y="0"/>
          <a:chExt cx="0" cy="0"/>
        </a:xfrm>
      </p:grpSpPr>
      <p:grpSp>
        <p:nvGrpSpPr>
          <p:cNvPr id="2435" name="Google Shape;2435;p19"/>
          <p:cNvGrpSpPr/>
          <p:nvPr/>
        </p:nvGrpSpPr>
        <p:grpSpPr>
          <a:xfrm rot="10800000">
            <a:off x="-9" y="7"/>
            <a:ext cx="951632" cy="1131613"/>
            <a:chOff x="3048875" y="2669025"/>
            <a:chExt cx="504550" cy="599975"/>
          </a:xfrm>
        </p:grpSpPr>
        <p:sp>
          <p:nvSpPr>
            <p:cNvPr id="2436" name="Google Shape;2436;p19"/>
            <p:cNvSpPr/>
            <p:nvPr/>
          </p:nvSpPr>
          <p:spPr>
            <a:xfrm>
              <a:off x="3048875" y="3200825"/>
              <a:ext cx="57175" cy="68175"/>
            </a:xfrm>
            <a:custGeom>
              <a:avLst/>
              <a:gdLst/>
              <a:ahLst/>
              <a:cxnLst/>
              <a:rect l="l" t="t" r="r" b="b"/>
              <a:pathLst>
                <a:path w="2287" h="2727" extrusionOk="0">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9"/>
            <p:cNvSpPr/>
            <p:nvPr/>
          </p:nvSpPr>
          <p:spPr>
            <a:xfrm>
              <a:off x="3117925" y="2833225"/>
              <a:ext cx="56300" cy="351550"/>
            </a:xfrm>
            <a:custGeom>
              <a:avLst/>
              <a:gdLst/>
              <a:ahLst/>
              <a:cxnLst/>
              <a:rect l="l" t="t" r="r" b="b"/>
              <a:pathLst>
                <a:path w="2252" h="14062" extrusionOk="0">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9"/>
            <p:cNvSpPr/>
            <p:nvPr/>
          </p:nvSpPr>
          <p:spPr>
            <a:xfrm>
              <a:off x="3174200" y="2826975"/>
              <a:ext cx="144675" cy="8050"/>
            </a:xfrm>
            <a:custGeom>
              <a:avLst/>
              <a:gdLst/>
              <a:ahLst/>
              <a:cxnLst/>
              <a:rect l="l" t="t" r="r" b="b"/>
              <a:pathLst>
                <a:path w="5787" h="322" extrusionOk="0">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9"/>
            <p:cNvSpPr/>
            <p:nvPr/>
          </p:nvSpPr>
          <p:spPr>
            <a:xfrm>
              <a:off x="3128650" y="3208250"/>
              <a:ext cx="68500" cy="60175"/>
            </a:xfrm>
            <a:custGeom>
              <a:avLst/>
              <a:gdLst/>
              <a:ahLst/>
              <a:cxnLst/>
              <a:rect l="l" t="t" r="r" b="b"/>
              <a:pathLst>
                <a:path w="2740" h="2407" extrusionOk="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9"/>
            <p:cNvSpPr/>
            <p:nvPr/>
          </p:nvSpPr>
          <p:spPr>
            <a:xfrm>
              <a:off x="3202775" y="3124925"/>
              <a:ext cx="147350" cy="144075"/>
            </a:xfrm>
            <a:custGeom>
              <a:avLst/>
              <a:gdLst/>
              <a:ahLst/>
              <a:cxnLst/>
              <a:rect l="l" t="t" r="r" b="b"/>
              <a:pathLst>
                <a:path w="5894" h="5763" extrusionOk="0">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9"/>
            <p:cNvSpPr/>
            <p:nvPr/>
          </p:nvSpPr>
          <p:spPr>
            <a:xfrm>
              <a:off x="3367375" y="2941850"/>
              <a:ext cx="161950" cy="165825"/>
            </a:xfrm>
            <a:custGeom>
              <a:avLst/>
              <a:gdLst/>
              <a:ahLst/>
              <a:cxnLst/>
              <a:rect l="l" t="t" r="r" b="b"/>
              <a:pathLst>
                <a:path w="6478" h="6633" extrusionOk="0">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9"/>
            <p:cNvSpPr/>
            <p:nvPr/>
          </p:nvSpPr>
          <p:spPr>
            <a:xfrm>
              <a:off x="3356050" y="3130875"/>
              <a:ext cx="23850" cy="137550"/>
            </a:xfrm>
            <a:custGeom>
              <a:avLst/>
              <a:gdLst/>
              <a:ahLst/>
              <a:cxnLst/>
              <a:rect l="l" t="t" r="r" b="b"/>
              <a:pathLst>
                <a:path w="954" h="5502" extrusionOk="0">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9"/>
            <p:cNvSpPr/>
            <p:nvPr/>
          </p:nvSpPr>
          <p:spPr>
            <a:xfrm>
              <a:off x="3310225" y="2699575"/>
              <a:ext cx="19975" cy="123550"/>
            </a:xfrm>
            <a:custGeom>
              <a:avLst/>
              <a:gdLst/>
              <a:ahLst/>
              <a:cxnLst/>
              <a:rect l="l" t="t" r="r" b="b"/>
              <a:pathLst>
                <a:path w="799" h="4942" extrusionOk="0">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9"/>
            <p:cNvSpPr/>
            <p:nvPr/>
          </p:nvSpPr>
          <p:spPr>
            <a:xfrm>
              <a:off x="3338500" y="2828750"/>
              <a:ext cx="94675" cy="9550"/>
            </a:xfrm>
            <a:custGeom>
              <a:avLst/>
              <a:gdLst/>
              <a:ahLst/>
              <a:cxnLst/>
              <a:rect l="l" t="t" r="r" b="b"/>
              <a:pathLst>
                <a:path w="3787" h="382" extrusionOk="0">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9"/>
            <p:cNvSpPr/>
            <p:nvPr/>
          </p:nvSpPr>
          <p:spPr>
            <a:xfrm>
              <a:off x="3531375" y="2913875"/>
              <a:ext cx="22050" cy="23850"/>
            </a:xfrm>
            <a:custGeom>
              <a:avLst/>
              <a:gdLst/>
              <a:ahLst/>
              <a:cxnLst/>
              <a:rect l="l" t="t" r="r" b="b"/>
              <a:pathLst>
                <a:path w="882" h="954" extrusionOk="0">
                  <a:moveTo>
                    <a:pt x="882" y="1"/>
                  </a:moveTo>
                  <a:lnTo>
                    <a:pt x="1" y="787"/>
                  </a:lnTo>
                  <a:cubicBezTo>
                    <a:pt x="84" y="787"/>
                    <a:pt x="179" y="846"/>
                    <a:pt x="227" y="953"/>
                  </a:cubicBezTo>
                  <a:lnTo>
                    <a:pt x="882" y="370"/>
                  </a:lnTo>
                  <a:lnTo>
                    <a:pt x="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9"/>
            <p:cNvSpPr/>
            <p:nvPr/>
          </p:nvSpPr>
          <p:spPr>
            <a:xfrm>
              <a:off x="3319750" y="2693325"/>
              <a:ext cx="118200" cy="135750"/>
            </a:xfrm>
            <a:custGeom>
              <a:avLst/>
              <a:gdLst/>
              <a:ahLst/>
              <a:cxnLst/>
              <a:rect l="l" t="t" r="r" b="b"/>
              <a:pathLst>
                <a:path w="4728" h="5430" extrusionOk="0">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9"/>
            <p:cNvSpPr/>
            <p:nvPr/>
          </p:nvSpPr>
          <p:spPr>
            <a:xfrm>
              <a:off x="3446250" y="2840650"/>
              <a:ext cx="82775" cy="98250"/>
            </a:xfrm>
            <a:custGeom>
              <a:avLst/>
              <a:gdLst/>
              <a:ahLst/>
              <a:cxnLst/>
              <a:rect l="l" t="t" r="r" b="b"/>
              <a:pathLst>
                <a:path w="3311" h="3930" extrusionOk="0">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9"/>
            <p:cNvSpPr/>
            <p:nvPr/>
          </p:nvSpPr>
          <p:spPr>
            <a:xfrm>
              <a:off x="3528700" y="2944550"/>
              <a:ext cx="24725" cy="46750"/>
            </a:xfrm>
            <a:custGeom>
              <a:avLst/>
              <a:gdLst/>
              <a:ahLst/>
              <a:cxnLst/>
              <a:rect l="l" t="t" r="r" b="b"/>
              <a:pathLst>
                <a:path w="989" h="1870" extrusionOk="0">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9"/>
            <p:cNvSpPr/>
            <p:nvPr/>
          </p:nvSpPr>
          <p:spPr>
            <a:xfrm>
              <a:off x="3292950" y="2669025"/>
              <a:ext cx="34550" cy="31750"/>
            </a:xfrm>
            <a:custGeom>
              <a:avLst/>
              <a:gdLst/>
              <a:ahLst/>
              <a:cxnLst/>
              <a:rect l="l" t="t" r="r" b="b"/>
              <a:pathLst>
                <a:path w="1382" h="1270" extrusionOk="0">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9"/>
            <p:cNvSpPr/>
            <p:nvPr/>
          </p:nvSpPr>
          <p:spPr>
            <a:xfrm>
              <a:off x="3103950" y="3184550"/>
              <a:ext cx="32475" cy="31650"/>
            </a:xfrm>
            <a:custGeom>
              <a:avLst/>
              <a:gdLst/>
              <a:ahLst/>
              <a:cxnLst/>
              <a:rect l="l" t="t" r="r" b="b"/>
              <a:pathLst>
                <a:path w="1299" h="1266" extrusionOk="0">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9"/>
            <p:cNvSpPr/>
            <p:nvPr/>
          </p:nvSpPr>
          <p:spPr>
            <a:xfrm>
              <a:off x="3340000" y="3100100"/>
              <a:ext cx="35125" cy="32400"/>
            </a:xfrm>
            <a:custGeom>
              <a:avLst/>
              <a:gdLst/>
              <a:ahLst/>
              <a:cxnLst/>
              <a:rect l="l" t="t" r="r" b="b"/>
              <a:pathLst>
                <a:path w="1405" h="1296" extrusionOk="0">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9"/>
            <p:cNvSpPr/>
            <p:nvPr/>
          </p:nvSpPr>
          <p:spPr>
            <a:xfrm>
              <a:off x="3163775" y="2824375"/>
              <a:ext cx="12225" cy="10675"/>
            </a:xfrm>
            <a:custGeom>
              <a:avLst/>
              <a:gdLst/>
              <a:ahLst/>
              <a:cxnLst/>
              <a:rect l="l" t="t" r="r" b="b"/>
              <a:pathLst>
                <a:path w="489" h="427" extrusionOk="0">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9"/>
            <p:cNvSpPr/>
            <p:nvPr/>
          </p:nvSpPr>
          <p:spPr>
            <a:xfrm>
              <a:off x="3431975" y="2823200"/>
              <a:ext cx="22625" cy="21500"/>
            </a:xfrm>
            <a:custGeom>
              <a:avLst/>
              <a:gdLst/>
              <a:ahLst/>
              <a:cxnLst/>
              <a:rect l="l" t="t" r="r" b="b"/>
              <a:pathLst>
                <a:path w="905" h="860" extrusionOk="0">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9"/>
            <p:cNvSpPr/>
            <p:nvPr/>
          </p:nvSpPr>
          <p:spPr>
            <a:xfrm>
              <a:off x="3317375" y="2821475"/>
              <a:ext cx="22350" cy="22125"/>
            </a:xfrm>
            <a:custGeom>
              <a:avLst/>
              <a:gdLst/>
              <a:ahLst/>
              <a:cxnLst/>
              <a:rect l="l" t="t" r="r" b="b"/>
              <a:pathLst>
                <a:path w="894" h="885" extrusionOk="0">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9"/>
            <p:cNvSpPr/>
            <p:nvPr/>
          </p:nvSpPr>
          <p:spPr>
            <a:xfrm>
              <a:off x="3196225" y="3268725"/>
              <a:ext cx="925" cy="275"/>
            </a:xfrm>
            <a:custGeom>
              <a:avLst/>
              <a:gdLst/>
              <a:ahLst/>
              <a:cxnLst/>
              <a:rect l="l" t="t" r="r" b="b"/>
              <a:pathLst>
                <a:path w="37" h="11" extrusionOk="0">
                  <a:moveTo>
                    <a:pt x="24" y="0"/>
                  </a:moveTo>
                  <a:cubicBezTo>
                    <a:pt x="16" y="0"/>
                    <a:pt x="8" y="11"/>
                    <a:pt x="0" y="11"/>
                  </a:cubicBezTo>
                  <a:lnTo>
                    <a:pt x="36" y="11"/>
                  </a:lnTo>
                  <a:cubicBezTo>
                    <a:pt x="32" y="3"/>
                    <a:pt x="28" y="0"/>
                    <a:pt x="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9"/>
            <p:cNvSpPr/>
            <p:nvPr/>
          </p:nvSpPr>
          <p:spPr>
            <a:xfrm>
              <a:off x="3524525" y="2933525"/>
              <a:ext cx="14025" cy="12750"/>
            </a:xfrm>
            <a:custGeom>
              <a:avLst/>
              <a:gdLst/>
              <a:ahLst/>
              <a:cxnLst/>
              <a:rect l="l" t="t" r="r" b="b"/>
              <a:pathLst>
                <a:path w="561" h="510" extrusionOk="0">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9"/>
            <p:cNvSpPr/>
            <p:nvPr/>
          </p:nvSpPr>
          <p:spPr>
            <a:xfrm>
              <a:off x="3325700" y="2843050"/>
              <a:ext cx="34250" cy="258075"/>
            </a:xfrm>
            <a:custGeom>
              <a:avLst/>
              <a:gdLst/>
              <a:ahLst/>
              <a:cxnLst/>
              <a:rect l="l" t="t" r="r" b="b"/>
              <a:pathLst>
                <a:path w="1370" h="10323" extrusionOk="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8" name="Google Shape;2458;p19"/>
          <p:cNvGrpSpPr/>
          <p:nvPr/>
        </p:nvGrpSpPr>
        <p:grpSpPr>
          <a:xfrm rot="10800000" flipH="1">
            <a:off x="8192366" y="7"/>
            <a:ext cx="951632" cy="1131613"/>
            <a:chOff x="3048875" y="2669025"/>
            <a:chExt cx="504550" cy="599975"/>
          </a:xfrm>
        </p:grpSpPr>
        <p:sp>
          <p:nvSpPr>
            <p:cNvPr id="2459" name="Google Shape;2459;p19"/>
            <p:cNvSpPr/>
            <p:nvPr/>
          </p:nvSpPr>
          <p:spPr>
            <a:xfrm>
              <a:off x="3048875" y="3200825"/>
              <a:ext cx="57175" cy="68175"/>
            </a:xfrm>
            <a:custGeom>
              <a:avLst/>
              <a:gdLst/>
              <a:ahLst/>
              <a:cxnLst/>
              <a:rect l="l" t="t" r="r" b="b"/>
              <a:pathLst>
                <a:path w="2287" h="2727" extrusionOk="0">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9"/>
            <p:cNvSpPr/>
            <p:nvPr/>
          </p:nvSpPr>
          <p:spPr>
            <a:xfrm>
              <a:off x="3117925" y="2833225"/>
              <a:ext cx="56300" cy="351550"/>
            </a:xfrm>
            <a:custGeom>
              <a:avLst/>
              <a:gdLst/>
              <a:ahLst/>
              <a:cxnLst/>
              <a:rect l="l" t="t" r="r" b="b"/>
              <a:pathLst>
                <a:path w="2252" h="14062" extrusionOk="0">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9"/>
            <p:cNvSpPr/>
            <p:nvPr/>
          </p:nvSpPr>
          <p:spPr>
            <a:xfrm>
              <a:off x="3174200" y="2826975"/>
              <a:ext cx="144675" cy="8050"/>
            </a:xfrm>
            <a:custGeom>
              <a:avLst/>
              <a:gdLst/>
              <a:ahLst/>
              <a:cxnLst/>
              <a:rect l="l" t="t" r="r" b="b"/>
              <a:pathLst>
                <a:path w="5787" h="322" extrusionOk="0">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9"/>
            <p:cNvSpPr/>
            <p:nvPr/>
          </p:nvSpPr>
          <p:spPr>
            <a:xfrm>
              <a:off x="3128650" y="3208250"/>
              <a:ext cx="68500" cy="60175"/>
            </a:xfrm>
            <a:custGeom>
              <a:avLst/>
              <a:gdLst/>
              <a:ahLst/>
              <a:cxnLst/>
              <a:rect l="l" t="t" r="r" b="b"/>
              <a:pathLst>
                <a:path w="2740" h="2407" extrusionOk="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9"/>
            <p:cNvSpPr/>
            <p:nvPr/>
          </p:nvSpPr>
          <p:spPr>
            <a:xfrm>
              <a:off x="3202775" y="3124925"/>
              <a:ext cx="147350" cy="144075"/>
            </a:xfrm>
            <a:custGeom>
              <a:avLst/>
              <a:gdLst/>
              <a:ahLst/>
              <a:cxnLst/>
              <a:rect l="l" t="t" r="r" b="b"/>
              <a:pathLst>
                <a:path w="5894" h="5763" extrusionOk="0">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9"/>
            <p:cNvSpPr/>
            <p:nvPr/>
          </p:nvSpPr>
          <p:spPr>
            <a:xfrm>
              <a:off x="3367375" y="2941850"/>
              <a:ext cx="161950" cy="165825"/>
            </a:xfrm>
            <a:custGeom>
              <a:avLst/>
              <a:gdLst/>
              <a:ahLst/>
              <a:cxnLst/>
              <a:rect l="l" t="t" r="r" b="b"/>
              <a:pathLst>
                <a:path w="6478" h="6633" extrusionOk="0">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9"/>
            <p:cNvSpPr/>
            <p:nvPr/>
          </p:nvSpPr>
          <p:spPr>
            <a:xfrm>
              <a:off x="3356050" y="3130875"/>
              <a:ext cx="23850" cy="137550"/>
            </a:xfrm>
            <a:custGeom>
              <a:avLst/>
              <a:gdLst/>
              <a:ahLst/>
              <a:cxnLst/>
              <a:rect l="l" t="t" r="r" b="b"/>
              <a:pathLst>
                <a:path w="954" h="5502" extrusionOk="0">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9"/>
            <p:cNvSpPr/>
            <p:nvPr/>
          </p:nvSpPr>
          <p:spPr>
            <a:xfrm>
              <a:off x="3310225" y="2699575"/>
              <a:ext cx="19975" cy="123550"/>
            </a:xfrm>
            <a:custGeom>
              <a:avLst/>
              <a:gdLst/>
              <a:ahLst/>
              <a:cxnLst/>
              <a:rect l="l" t="t" r="r" b="b"/>
              <a:pathLst>
                <a:path w="799" h="4942" extrusionOk="0">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9"/>
            <p:cNvSpPr/>
            <p:nvPr/>
          </p:nvSpPr>
          <p:spPr>
            <a:xfrm>
              <a:off x="3338500" y="2828750"/>
              <a:ext cx="94675" cy="9550"/>
            </a:xfrm>
            <a:custGeom>
              <a:avLst/>
              <a:gdLst/>
              <a:ahLst/>
              <a:cxnLst/>
              <a:rect l="l" t="t" r="r" b="b"/>
              <a:pathLst>
                <a:path w="3787" h="382" extrusionOk="0">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9"/>
            <p:cNvSpPr/>
            <p:nvPr/>
          </p:nvSpPr>
          <p:spPr>
            <a:xfrm>
              <a:off x="3531375" y="2913875"/>
              <a:ext cx="22050" cy="23850"/>
            </a:xfrm>
            <a:custGeom>
              <a:avLst/>
              <a:gdLst/>
              <a:ahLst/>
              <a:cxnLst/>
              <a:rect l="l" t="t" r="r" b="b"/>
              <a:pathLst>
                <a:path w="882" h="954" extrusionOk="0">
                  <a:moveTo>
                    <a:pt x="882" y="1"/>
                  </a:moveTo>
                  <a:lnTo>
                    <a:pt x="1" y="787"/>
                  </a:lnTo>
                  <a:cubicBezTo>
                    <a:pt x="84" y="787"/>
                    <a:pt x="179" y="846"/>
                    <a:pt x="227" y="953"/>
                  </a:cubicBezTo>
                  <a:lnTo>
                    <a:pt x="882" y="370"/>
                  </a:lnTo>
                  <a:lnTo>
                    <a:pt x="88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9"/>
            <p:cNvSpPr/>
            <p:nvPr/>
          </p:nvSpPr>
          <p:spPr>
            <a:xfrm>
              <a:off x="3319750" y="2693325"/>
              <a:ext cx="118200" cy="135750"/>
            </a:xfrm>
            <a:custGeom>
              <a:avLst/>
              <a:gdLst/>
              <a:ahLst/>
              <a:cxnLst/>
              <a:rect l="l" t="t" r="r" b="b"/>
              <a:pathLst>
                <a:path w="4728" h="5430" extrusionOk="0">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9"/>
            <p:cNvSpPr/>
            <p:nvPr/>
          </p:nvSpPr>
          <p:spPr>
            <a:xfrm>
              <a:off x="3446250" y="2840650"/>
              <a:ext cx="82775" cy="98250"/>
            </a:xfrm>
            <a:custGeom>
              <a:avLst/>
              <a:gdLst/>
              <a:ahLst/>
              <a:cxnLst/>
              <a:rect l="l" t="t" r="r" b="b"/>
              <a:pathLst>
                <a:path w="3311" h="3930" extrusionOk="0">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9"/>
            <p:cNvSpPr/>
            <p:nvPr/>
          </p:nvSpPr>
          <p:spPr>
            <a:xfrm>
              <a:off x="3528700" y="2944550"/>
              <a:ext cx="24725" cy="46750"/>
            </a:xfrm>
            <a:custGeom>
              <a:avLst/>
              <a:gdLst/>
              <a:ahLst/>
              <a:cxnLst/>
              <a:rect l="l" t="t" r="r" b="b"/>
              <a:pathLst>
                <a:path w="989" h="1870" extrusionOk="0">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9"/>
            <p:cNvSpPr/>
            <p:nvPr/>
          </p:nvSpPr>
          <p:spPr>
            <a:xfrm>
              <a:off x="3292950" y="2669025"/>
              <a:ext cx="34550" cy="31750"/>
            </a:xfrm>
            <a:custGeom>
              <a:avLst/>
              <a:gdLst/>
              <a:ahLst/>
              <a:cxnLst/>
              <a:rect l="l" t="t" r="r" b="b"/>
              <a:pathLst>
                <a:path w="1382" h="1270" extrusionOk="0">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9"/>
            <p:cNvSpPr/>
            <p:nvPr/>
          </p:nvSpPr>
          <p:spPr>
            <a:xfrm>
              <a:off x="3103950" y="3184550"/>
              <a:ext cx="32475" cy="31650"/>
            </a:xfrm>
            <a:custGeom>
              <a:avLst/>
              <a:gdLst/>
              <a:ahLst/>
              <a:cxnLst/>
              <a:rect l="l" t="t" r="r" b="b"/>
              <a:pathLst>
                <a:path w="1299" h="1266" extrusionOk="0">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9"/>
            <p:cNvSpPr/>
            <p:nvPr/>
          </p:nvSpPr>
          <p:spPr>
            <a:xfrm>
              <a:off x="3340000" y="3100100"/>
              <a:ext cx="35125" cy="32400"/>
            </a:xfrm>
            <a:custGeom>
              <a:avLst/>
              <a:gdLst/>
              <a:ahLst/>
              <a:cxnLst/>
              <a:rect l="l" t="t" r="r" b="b"/>
              <a:pathLst>
                <a:path w="1405" h="1296" extrusionOk="0">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9"/>
            <p:cNvSpPr/>
            <p:nvPr/>
          </p:nvSpPr>
          <p:spPr>
            <a:xfrm>
              <a:off x="3163775" y="2824375"/>
              <a:ext cx="12225" cy="10675"/>
            </a:xfrm>
            <a:custGeom>
              <a:avLst/>
              <a:gdLst/>
              <a:ahLst/>
              <a:cxnLst/>
              <a:rect l="l" t="t" r="r" b="b"/>
              <a:pathLst>
                <a:path w="489" h="427" extrusionOk="0">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9"/>
            <p:cNvSpPr/>
            <p:nvPr/>
          </p:nvSpPr>
          <p:spPr>
            <a:xfrm>
              <a:off x="3431975" y="2823200"/>
              <a:ext cx="22625" cy="21500"/>
            </a:xfrm>
            <a:custGeom>
              <a:avLst/>
              <a:gdLst/>
              <a:ahLst/>
              <a:cxnLst/>
              <a:rect l="l" t="t" r="r" b="b"/>
              <a:pathLst>
                <a:path w="905" h="860" extrusionOk="0">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9"/>
            <p:cNvSpPr/>
            <p:nvPr/>
          </p:nvSpPr>
          <p:spPr>
            <a:xfrm>
              <a:off x="3317375" y="2821475"/>
              <a:ext cx="22350" cy="22125"/>
            </a:xfrm>
            <a:custGeom>
              <a:avLst/>
              <a:gdLst/>
              <a:ahLst/>
              <a:cxnLst/>
              <a:rect l="l" t="t" r="r" b="b"/>
              <a:pathLst>
                <a:path w="894" h="885" extrusionOk="0">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9"/>
            <p:cNvSpPr/>
            <p:nvPr/>
          </p:nvSpPr>
          <p:spPr>
            <a:xfrm>
              <a:off x="3196225" y="3268725"/>
              <a:ext cx="925" cy="275"/>
            </a:xfrm>
            <a:custGeom>
              <a:avLst/>
              <a:gdLst/>
              <a:ahLst/>
              <a:cxnLst/>
              <a:rect l="l" t="t" r="r" b="b"/>
              <a:pathLst>
                <a:path w="37" h="11" extrusionOk="0">
                  <a:moveTo>
                    <a:pt x="24" y="0"/>
                  </a:moveTo>
                  <a:cubicBezTo>
                    <a:pt x="16" y="0"/>
                    <a:pt x="8" y="11"/>
                    <a:pt x="0" y="11"/>
                  </a:cubicBezTo>
                  <a:lnTo>
                    <a:pt x="36" y="11"/>
                  </a:lnTo>
                  <a:cubicBezTo>
                    <a:pt x="32" y="3"/>
                    <a:pt x="28" y="0"/>
                    <a:pt x="2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9"/>
            <p:cNvSpPr/>
            <p:nvPr/>
          </p:nvSpPr>
          <p:spPr>
            <a:xfrm>
              <a:off x="3524525" y="2933525"/>
              <a:ext cx="14025" cy="12750"/>
            </a:xfrm>
            <a:custGeom>
              <a:avLst/>
              <a:gdLst/>
              <a:ahLst/>
              <a:cxnLst/>
              <a:rect l="l" t="t" r="r" b="b"/>
              <a:pathLst>
                <a:path w="561" h="510" extrusionOk="0">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9"/>
            <p:cNvSpPr/>
            <p:nvPr/>
          </p:nvSpPr>
          <p:spPr>
            <a:xfrm>
              <a:off x="3325700" y="2843050"/>
              <a:ext cx="34250" cy="258075"/>
            </a:xfrm>
            <a:custGeom>
              <a:avLst/>
              <a:gdLst/>
              <a:ahLst/>
              <a:cxnLst/>
              <a:rect l="l" t="t" r="r" b="b"/>
              <a:pathLst>
                <a:path w="1370" h="10323" extrusionOk="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1" name="Google Shape;2481;p19"/>
          <p:cNvSpPr txBox="1">
            <a:spLocks noGrp="1"/>
          </p:cNvSpPr>
          <p:nvPr>
            <p:ph type="subTitle" idx="1"/>
          </p:nvPr>
        </p:nvSpPr>
        <p:spPr>
          <a:xfrm>
            <a:off x="720000" y="1104400"/>
            <a:ext cx="7704000" cy="340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a:solidFill>
                  <a:schemeClr val="dk1"/>
                </a:solidFill>
              </a:defRPr>
            </a:lvl1pPr>
            <a:lvl2pPr lvl="1" algn="ctr" rtl="0">
              <a:lnSpc>
                <a:spcPct val="100000"/>
              </a:lnSpc>
              <a:spcBef>
                <a:spcPts val="0"/>
              </a:spcBef>
              <a:spcAft>
                <a:spcPts val="0"/>
              </a:spcAft>
              <a:buSzPts val="1600"/>
              <a:buChar char="○"/>
              <a:defRPr/>
            </a:lvl2pPr>
            <a:lvl3pPr lvl="2" algn="ctr" rtl="0">
              <a:lnSpc>
                <a:spcPct val="100000"/>
              </a:lnSpc>
              <a:spcBef>
                <a:spcPts val="1600"/>
              </a:spcBef>
              <a:spcAft>
                <a:spcPts val="0"/>
              </a:spcAft>
              <a:buSzPts val="1600"/>
              <a:buChar char="■"/>
              <a:defRPr/>
            </a:lvl3pPr>
            <a:lvl4pPr lvl="3" algn="ctr" rtl="0">
              <a:lnSpc>
                <a:spcPct val="100000"/>
              </a:lnSpc>
              <a:spcBef>
                <a:spcPts val="1600"/>
              </a:spcBef>
              <a:spcAft>
                <a:spcPts val="0"/>
              </a:spcAft>
              <a:buSzPts val="1600"/>
              <a:buChar char="●"/>
              <a:defRPr/>
            </a:lvl4pPr>
            <a:lvl5pPr lvl="4" algn="ctr" rtl="0">
              <a:lnSpc>
                <a:spcPct val="100000"/>
              </a:lnSpc>
              <a:spcBef>
                <a:spcPts val="1600"/>
              </a:spcBef>
              <a:spcAft>
                <a:spcPts val="0"/>
              </a:spcAft>
              <a:buSzPts val="1600"/>
              <a:buChar char="○"/>
              <a:defRPr/>
            </a:lvl5pPr>
            <a:lvl6pPr lvl="5" algn="ctr" rtl="0">
              <a:lnSpc>
                <a:spcPct val="100000"/>
              </a:lnSpc>
              <a:spcBef>
                <a:spcPts val="1600"/>
              </a:spcBef>
              <a:spcAft>
                <a:spcPts val="0"/>
              </a:spcAft>
              <a:buSzPts val="1600"/>
              <a:buChar char="■"/>
              <a:defRPr/>
            </a:lvl6pPr>
            <a:lvl7pPr lvl="6" algn="ctr" rtl="0">
              <a:lnSpc>
                <a:spcPct val="100000"/>
              </a:lnSpc>
              <a:spcBef>
                <a:spcPts val="1600"/>
              </a:spcBef>
              <a:spcAft>
                <a:spcPts val="0"/>
              </a:spcAft>
              <a:buSzPts val="1600"/>
              <a:buChar char="●"/>
              <a:defRPr/>
            </a:lvl7pPr>
            <a:lvl8pPr lvl="7" algn="ctr" rtl="0">
              <a:lnSpc>
                <a:spcPct val="100000"/>
              </a:lnSpc>
              <a:spcBef>
                <a:spcPts val="1600"/>
              </a:spcBef>
              <a:spcAft>
                <a:spcPts val="0"/>
              </a:spcAft>
              <a:buSzPts val="1600"/>
              <a:buChar char="○"/>
              <a:defRPr/>
            </a:lvl8pPr>
            <a:lvl9pPr lvl="8" algn="ctr" rtl="0">
              <a:lnSpc>
                <a:spcPct val="100000"/>
              </a:lnSpc>
              <a:spcBef>
                <a:spcPts val="1600"/>
              </a:spcBef>
              <a:spcAft>
                <a:spcPts val="1600"/>
              </a:spcAft>
              <a:buSzPts val="1600"/>
              <a:buChar char="■"/>
              <a:defRPr/>
            </a:lvl9pPr>
          </a:lstStyle>
          <a:p>
            <a:endParaRPr/>
          </a:p>
        </p:txBody>
      </p:sp>
      <p:sp>
        <p:nvSpPr>
          <p:cNvPr id="2482" name="Google Shape;248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483"/>
        <p:cNvGrpSpPr/>
        <p:nvPr/>
      </p:nvGrpSpPr>
      <p:grpSpPr>
        <a:xfrm>
          <a:off x="0" y="0"/>
          <a:ext cx="0" cy="0"/>
          <a:chOff x="0" y="0"/>
          <a:chExt cx="0" cy="0"/>
        </a:xfrm>
      </p:grpSpPr>
      <p:grpSp>
        <p:nvGrpSpPr>
          <p:cNvPr id="2484" name="Google Shape;2484;p20"/>
          <p:cNvGrpSpPr/>
          <p:nvPr/>
        </p:nvGrpSpPr>
        <p:grpSpPr>
          <a:xfrm>
            <a:off x="4" y="16"/>
            <a:ext cx="1377452" cy="2398039"/>
            <a:chOff x="1083450" y="1318750"/>
            <a:chExt cx="624525" cy="1087250"/>
          </a:xfrm>
        </p:grpSpPr>
        <p:sp>
          <p:nvSpPr>
            <p:cNvPr id="2485" name="Google Shape;2485;p20"/>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0"/>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0"/>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0"/>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0"/>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0"/>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0"/>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0"/>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0"/>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0"/>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0"/>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0"/>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0"/>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0"/>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0"/>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0"/>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0"/>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0"/>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0"/>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0"/>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0"/>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0"/>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0"/>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0"/>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0"/>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0"/>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0"/>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0"/>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0"/>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0"/>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0"/>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0"/>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0"/>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0"/>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0"/>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0"/>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0"/>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2" name="Google Shape;2522;p20"/>
          <p:cNvGrpSpPr/>
          <p:nvPr/>
        </p:nvGrpSpPr>
        <p:grpSpPr>
          <a:xfrm flipH="1">
            <a:off x="7766704" y="16"/>
            <a:ext cx="1377452" cy="2398039"/>
            <a:chOff x="1083450" y="1318750"/>
            <a:chExt cx="624525" cy="1087250"/>
          </a:xfrm>
        </p:grpSpPr>
        <p:sp>
          <p:nvSpPr>
            <p:cNvPr id="2523" name="Google Shape;2523;p20"/>
            <p:cNvSpPr/>
            <p:nvPr/>
          </p:nvSpPr>
          <p:spPr>
            <a:xfrm>
              <a:off x="1083450" y="2340600"/>
              <a:ext cx="215525" cy="50325"/>
            </a:xfrm>
            <a:custGeom>
              <a:avLst/>
              <a:gdLst/>
              <a:ahLst/>
              <a:cxnLst/>
              <a:rect l="l" t="t" r="r" b="b"/>
              <a:pathLst>
                <a:path w="8621" h="2013" extrusionOk="0">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0"/>
            <p:cNvSpPr/>
            <p:nvPr/>
          </p:nvSpPr>
          <p:spPr>
            <a:xfrm>
              <a:off x="1083450" y="2130450"/>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0"/>
            <p:cNvSpPr/>
            <p:nvPr/>
          </p:nvSpPr>
          <p:spPr>
            <a:xfrm>
              <a:off x="1083450" y="1806900"/>
              <a:ext cx="20275" cy="7475"/>
            </a:xfrm>
            <a:custGeom>
              <a:avLst/>
              <a:gdLst/>
              <a:ahLst/>
              <a:cxnLst/>
              <a:rect l="l" t="t" r="r" b="b"/>
              <a:pathLst>
                <a:path w="811" h="299" extrusionOk="0">
                  <a:moveTo>
                    <a:pt x="703" y="0"/>
                  </a:moveTo>
                  <a:lnTo>
                    <a:pt x="1" y="24"/>
                  </a:lnTo>
                  <a:lnTo>
                    <a:pt x="1" y="298"/>
                  </a:lnTo>
                  <a:lnTo>
                    <a:pt x="810" y="274"/>
                  </a:lnTo>
                  <a:lnTo>
                    <a:pt x="7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0"/>
            <p:cNvSpPr/>
            <p:nvPr/>
          </p:nvSpPr>
          <p:spPr>
            <a:xfrm>
              <a:off x="1108150" y="1802425"/>
              <a:ext cx="180125" cy="11350"/>
            </a:xfrm>
            <a:custGeom>
              <a:avLst/>
              <a:gdLst/>
              <a:ahLst/>
              <a:cxnLst/>
              <a:rect l="l" t="t" r="r" b="b"/>
              <a:pathLst>
                <a:path w="7205" h="454" extrusionOk="0">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0"/>
            <p:cNvSpPr/>
            <p:nvPr/>
          </p:nvSpPr>
          <p:spPr>
            <a:xfrm>
              <a:off x="1194475" y="2040550"/>
              <a:ext cx="2425" cy="3600"/>
            </a:xfrm>
            <a:custGeom>
              <a:avLst/>
              <a:gdLst/>
              <a:ahLst/>
              <a:cxnLst/>
              <a:rect l="l" t="t" r="r" b="b"/>
              <a:pathLst>
                <a:path w="97" h="144" extrusionOk="0">
                  <a:moveTo>
                    <a:pt x="84" y="1"/>
                  </a:moveTo>
                  <a:lnTo>
                    <a:pt x="1" y="48"/>
                  </a:lnTo>
                  <a:lnTo>
                    <a:pt x="25" y="144"/>
                  </a:lnTo>
                  <a:cubicBezTo>
                    <a:pt x="72" y="108"/>
                    <a:pt x="96" y="48"/>
                    <a:pt x="84"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0"/>
            <p:cNvSpPr/>
            <p:nvPr/>
          </p:nvSpPr>
          <p:spPr>
            <a:xfrm>
              <a:off x="1083450" y="1741425"/>
              <a:ext cx="98250" cy="261650"/>
            </a:xfrm>
            <a:custGeom>
              <a:avLst/>
              <a:gdLst/>
              <a:ahLst/>
              <a:cxnLst/>
              <a:rect l="l" t="t" r="r" b="b"/>
              <a:pathLst>
                <a:path w="3930" h="10466" extrusionOk="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0"/>
            <p:cNvSpPr/>
            <p:nvPr/>
          </p:nvSpPr>
          <p:spPr>
            <a:xfrm>
              <a:off x="1113525" y="2178975"/>
              <a:ext cx="193200" cy="201825"/>
            </a:xfrm>
            <a:custGeom>
              <a:avLst/>
              <a:gdLst/>
              <a:ahLst/>
              <a:cxnLst/>
              <a:rect l="l" t="t" r="r" b="b"/>
              <a:pathLst>
                <a:path w="7728" h="8073" extrusionOk="0">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0"/>
            <p:cNvSpPr/>
            <p:nvPr/>
          </p:nvSpPr>
          <p:spPr>
            <a:xfrm>
              <a:off x="1187625" y="2041750"/>
              <a:ext cx="121175" cy="334600"/>
            </a:xfrm>
            <a:custGeom>
              <a:avLst/>
              <a:gdLst/>
              <a:ahLst/>
              <a:cxnLst/>
              <a:rect l="l" t="t" r="r" b="b"/>
              <a:pathLst>
                <a:path w="4847" h="13384" extrusionOk="0">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0"/>
            <p:cNvSpPr/>
            <p:nvPr/>
          </p:nvSpPr>
          <p:spPr>
            <a:xfrm>
              <a:off x="1188525" y="1816725"/>
              <a:ext cx="109275" cy="186650"/>
            </a:xfrm>
            <a:custGeom>
              <a:avLst/>
              <a:gdLst/>
              <a:ahLst/>
              <a:cxnLst/>
              <a:rect l="l" t="t" r="r" b="b"/>
              <a:pathLst>
                <a:path w="4371" h="7466" extrusionOk="0">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0"/>
            <p:cNvSpPr/>
            <p:nvPr/>
          </p:nvSpPr>
          <p:spPr>
            <a:xfrm>
              <a:off x="1113225" y="2036700"/>
              <a:ext cx="60750" cy="102100"/>
            </a:xfrm>
            <a:custGeom>
              <a:avLst/>
              <a:gdLst/>
              <a:ahLst/>
              <a:cxnLst/>
              <a:rect l="l" t="t" r="r" b="b"/>
              <a:pathLst>
                <a:path w="2430" h="4084" extrusionOk="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0"/>
            <p:cNvSpPr/>
            <p:nvPr/>
          </p:nvSpPr>
          <p:spPr>
            <a:xfrm>
              <a:off x="1299250" y="1820900"/>
              <a:ext cx="16700" cy="554550"/>
            </a:xfrm>
            <a:custGeom>
              <a:avLst/>
              <a:gdLst/>
              <a:ahLst/>
              <a:cxnLst/>
              <a:rect l="l" t="t" r="r" b="b"/>
              <a:pathLst>
                <a:path w="668" h="22182" extrusionOk="0">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0"/>
            <p:cNvSpPr/>
            <p:nvPr/>
          </p:nvSpPr>
          <p:spPr>
            <a:xfrm>
              <a:off x="1293600" y="1501500"/>
              <a:ext cx="11925" cy="289650"/>
            </a:xfrm>
            <a:custGeom>
              <a:avLst/>
              <a:gdLst/>
              <a:ahLst/>
              <a:cxnLst/>
              <a:rect l="l" t="t" r="r" b="b"/>
              <a:pathLst>
                <a:path w="477" h="11586" extrusionOk="0">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0"/>
            <p:cNvSpPr/>
            <p:nvPr/>
          </p:nvSpPr>
          <p:spPr>
            <a:xfrm>
              <a:off x="1418325" y="1523825"/>
              <a:ext cx="47050" cy="166425"/>
            </a:xfrm>
            <a:custGeom>
              <a:avLst/>
              <a:gdLst/>
              <a:ahLst/>
              <a:cxnLst/>
              <a:rect l="l" t="t" r="r" b="b"/>
              <a:pathLst>
                <a:path w="1882" h="6657" extrusionOk="0">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0"/>
            <p:cNvSpPr/>
            <p:nvPr/>
          </p:nvSpPr>
          <p:spPr>
            <a:xfrm>
              <a:off x="1083450" y="1458350"/>
              <a:ext cx="203625" cy="33050"/>
            </a:xfrm>
            <a:custGeom>
              <a:avLst/>
              <a:gdLst/>
              <a:ahLst/>
              <a:cxnLst/>
              <a:rect l="l" t="t" r="r" b="b"/>
              <a:pathLst>
                <a:path w="8145" h="1322" extrusionOk="0">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0"/>
            <p:cNvSpPr/>
            <p:nvPr/>
          </p:nvSpPr>
          <p:spPr>
            <a:xfrm>
              <a:off x="1291825" y="1342550"/>
              <a:ext cx="8050" cy="136050"/>
            </a:xfrm>
            <a:custGeom>
              <a:avLst/>
              <a:gdLst/>
              <a:ahLst/>
              <a:cxnLst/>
              <a:rect l="l" t="t" r="r" b="b"/>
              <a:pathLst>
                <a:path w="322" h="5442" extrusionOk="0">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0"/>
            <p:cNvSpPr/>
            <p:nvPr/>
          </p:nvSpPr>
          <p:spPr>
            <a:xfrm>
              <a:off x="1688000" y="1544675"/>
              <a:ext cx="25" cy="25"/>
            </a:xfrm>
            <a:custGeom>
              <a:avLst/>
              <a:gdLst/>
              <a:ahLst/>
              <a:cxnLst/>
              <a:rect l="l" t="t" r="r" b="b"/>
              <a:pathLst>
                <a:path w="1" h="1" extrusionOk="0">
                  <a:moveTo>
                    <a:pt x="0" y="0"/>
                  </a:moveTo>
                  <a:lnTo>
                    <a:pt x="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0"/>
            <p:cNvSpPr/>
            <p:nvPr/>
          </p:nvSpPr>
          <p:spPr>
            <a:xfrm>
              <a:off x="1309675" y="1487525"/>
              <a:ext cx="94675" cy="19650"/>
            </a:xfrm>
            <a:custGeom>
              <a:avLst/>
              <a:gdLst/>
              <a:ahLst/>
              <a:cxnLst/>
              <a:rect l="l" t="t" r="r" b="b"/>
              <a:pathLst>
                <a:path w="3787" h="786" extrusionOk="0">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0"/>
            <p:cNvSpPr/>
            <p:nvPr/>
          </p:nvSpPr>
          <p:spPr>
            <a:xfrm>
              <a:off x="1687700" y="15458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0"/>
            <p:cNvSpPr/>
            <p:nvPr/>
          </p:nvSpPr>
          <p:spPr>
            <a:xfrm>
              <a:off x="1430825" y="1504475"/>
              <a:ext cx="247675" cy="41700"/>
            </a:xfrm>
            <a:custGeom>
              <a:avLst/>
              <a:gdLst/>
              <a:ahLst/>
              <a:cxnLst/>
              <a:rect l="l" t="t" r="r" b="b"/>
              <a:pathLst>
                <a:path w="9907" h="1668" extrusionOk="0">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0"/>
            <p:cNvSpPr/>
            <p:nvPr/>
          </p:nvSpPr>
          <p:spPr>
            <a:xfrm>
              <a:off x="1687100" y="1546450"/>
              <a:ext cx="25" cy="625"/>
            </a:xfrm>
            <a:custGeom>
              <a:avLst/>
              <a:gdLst/>
              <a:ahLst/>
              <a:cxnLst/>
              <a:rect l="l" t="t" r="r" b="b"/>
              <a:pathLst>
                <a:path w="1" h="25" extrusionOk="0">
                  <a:moveTo>
                    <a:pt x="1" y="24"/>
                  </a:moveTo>
                  <a:lnTo>
                    <a:pt x="1" y="24"/>
                  </a:lnTo>
                  <a:cubicBezTo>
                    <a:pt x="1" y="1"/>
                    <a:pt x="1" y="24"/>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0"/>
            <p:cNvSpPr/>
            <p:nvPr/>
          </p:nvSpPr>
          <p:spPr>
            <a:xfrm>
              <a:off x="1687700" y="154555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0"/>
            <p:cNvSpPr/>
            <p:nvPr/>
          </p:nvSpPr>
          <p:spPr>
            <a:xfrm>
              <a:off x="1476075" y="1544675"/>
              <a:ext cx="211050" cy="154800"/>
            </a:xfrm>
            <a:custGeom>
              <a:avLst/>
              <a:gdLst/>
              <a:ahLst/>
              <a:cxnLst/>
              <a:rect l="l" t="t" r="r" b="b"/>
              <a:pathLst>
                <a:path w="8442" h="6192" extrusionOk="0">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0"/>
            <p:cNvSpPr/>
            <p:nvPr/>
          </p:nvSpPr>
          <p:spPr>
            <a:xfrm>
              <a:off x="1688000" y="1544675"/>
              <a:ext cx="25" cy="325"/>
            </a:xfrm>
            <a:custGeom>
              <a:avLst/>
              <a:gdLst/>
              <a:ahLst/>
              <a:cxnLst/>
              <a:rect l="l" t="t" r="r" b="b"/>
              <a:pathLst>
                <a:path w="1" h="13" extrusionOk="0">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0"/>
            <p:cNvSpPr/>
            <p:nvPr/>
          </p:nvSpPr>
          <p:spPr>
            <a:xfrm>
              <a:off x="1681750" y="1319350"/>
              <a:ext cx="26225" cy="225050"/>
            </a:xfrm>
            <a:custGeom>
              <a:avLst/>
              <a:gdLst/>
              <a:ahLst/>
              <a:cxnLst/>
              <a:rect l="l" t="t" r="r" b="b"/>
              <a:pathLst>
                <a:path w="1049" h="9002" extrusionOk="0">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0"/>
            <p:cNvSpPr/>
            <p:nvPr/>
          </p:nvSpPr>
          <p:spPr>
            <a:xfrm>
              <a:off x="1687100" y="1546450"/>
              <a:ext cx="25" cy="625"/>
            </a:xfrm>
            <a:custGeom>
              <a:avLst/>
              <a:gdLst/>
              <a:ahLst/>
              <a:cxnLst/>
              <a:rect l="l" t="t" r="r" b="b"/>
              <a:pathLst>
                <a:path w="1" h="25" extrusionOk="0">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0"/>
            <p:cNvSpPr/>
            <p:nvPr/>
          </p:nvSpPr>
          <p:spPr>
            <a:xfrm>
              <a:off x="1684125" y="1547650"/>
              <a:ext cx="625" cy="25"/>
            </a:xfrm>
            <a:custGeom>
              <a:avLst/>
              <a:gdLst/>
              <a:ahLst/>
              <a:cxnLst/>
              <a:rect l="l" t="t" r="r" b="b"/>
              <a:pathLst>
                <a:path w="25" h="1" extrusionOk="0">
                  <a:moveTo>
                    <a:pt x="24" y="0"/>
                  </a:moveTo>
                  <a:lnTo>
                    <a:pt x="1" y="0"/>
                  </a:lnTo>
                  <a:lnTo>
                    <a:pt x="24" y="0"/>
                  </a:lnTo>
                  <a:cubicBezTo>
                    <a:pt x="12" y="0"/>
                    <a:pt x="24" y="0"/>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0"/>
            <p:cNvSpPr/>
            <p:nvPr/>
          </p:nvSpPr>
          <p:spPr>
            <a:xfrm>
              <a:off x="1687700" y="1545550"/>
              <a:ext cx="25" cy="325"/>
            </a:xfrm>
            <a:custGeom>
              <a:avLst/>
              <a:gdLst/>
              <a:ahLst/>
              <a:cxnLst/>
              <a:rect l="l" t="t" r="r" b="b"/>
              <a:pathLst>
                <a:path w="1" h="13" extrusionOk="0">
                  <a:moveTo>
                    <a:pt x="0" y="13"/>
                  </a:moveTo>
                  <a:lnTo>
                    <a:pt x="0" y="13"/>
                  </a:lnTo>
                  <a:lnTo>
                    <a:pt x="0" y="13"/>
                  </a:lnTo>
                  <a:cubicBezTo>
                    <a:pt x="0" y="1"/>
                    <a:pt x="0" y="1"/>
                    <a:pt x="0" y="13"/>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0"/>
            <p:cNvSpPr/>
            <p:nvPr/>
          </p:nvSpPr>
          <p:spPr>
            <a:xfrm>
              <a:off x="1684725" y="1547650"/>
              <a:ext cx="25" cy="25"/>
            </a:xfrm>
            <a:custGeom>
              <a:avLst/>
              <a:gdLst/>
              <a:ahLst/>
              <a:cxnLst/>
              <a:rect l="l" t="t" r="r" b="b"/>
              <a:pathLst>
                <a:path w="1" h="1" extrusionOk="0">
                  <a:moveTo>
                    <a:pt x="0" y="0"/>
                  </a:move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0"/>
            <p:cNvSpPr/>
            <p:nvPr/>
          </p:nvSpPr>
          <p:spPr>
            <a:xfrm>
              <a:off x="1323375" y="1333625"/>
              <a:ext cx="364650" cy="214350"/>
            </a:xfrm>
            <a:custGeom>
              <a:avLst/>
              <a:gdLst/>
              <a:ahLst/>
              <a:cxnLst/>
              <a:rect l="l" t="t" r="r" b="b"/>
              <a:pathLst>
                <a:path w="14586" h="8574" extrusionOk="0">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0"/>
            <p:cNvSpPr/>
            <p:nvPr/>
          </p:nvSpPr>
          <p:spPr>
            <a:xfrm>
              <a:off x="1273950" y="1318750"/>
              <a:ext cx="60750" cy="26600"/>
            </a:xfrm>
            <a:custGeom>
              <a:avLst/>
              <a:gdLst/>
              <a:ahLst/>
              <a:cxnLst/>
              <a:rect l="l" t="t" r="r" b="b"/>
              <a:pathLst>
                <a:path w="2430" h="1064" extrusionOk="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0"/>
            <p:cNvSpPr/>
            <p:nvPr/>
          </p:nvSpPr>
          <p:spPr>
            <a:xfrm>
              <a:off x="1159350" y="2001350"/>
              <a:ext cx="50050" cy="42850"/>
            </a:xfrm>
            <a:custGeom>
              <a:avLst/>
              <a:gdLst/>
              <a:ahLst/>
              <a:cxnLst/>
              <a:rect l="l" t="t" r="r" b="b"/>
              <a:pathLst>
                <a:path w="2002" h="1714" extrusionOk="0">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0"/>
            <p:cNvSpPr/>
            <p:nvPr/>
          </p:nvSpPr>
          <p:spPr>
            <a:xfrm>
              <a:off x="1083450" y="2128475"/>
              <a:ext cx="44675" cy="61325"/>
            </a:xfrm>
            <a:custGeom>
              <a:avLst/>
              <a:gdLst/>
              <a:ahLst/>
              <a:cxnLst/>
              <a:rect l="l" t="t" r="r" b="b"/>
              <a:pathLst>
                <a:path w="1787" h="2453" extrusionOk="0">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0"/>
            <p:cNvSpPr/>
            <p:nvPr/>
          </p:nvSpPr>
          <p:spPr>
            <a:xfrm>
              <a:off x="1288250" y="1790575"/>
              <a:ext cx="32175" cy="31125"/>
            </a:xfrm>
            <a:custGeom>
              <a:avLst/>
              <a:gdLst/>
              <a:ahLst/>
              <a:cxnLst/>
              <a:rect l="l" t="t" r="r" b="b"/>
              <a:pathLst>
                <a:path w="1287" h="1245" extrusionOk="0">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0"/>
            <p:cNvSpPr/>
            <p:nvPr/>
          </p:nvSpPr>
          <p:spPr>
            <a:xfrm>
              <a:off x="1297475" y="2375200"/>
              <a:ext cx="32775" cy="30800"/>
            </a:xfrm>
            <a:custGeom>
              <a:avLst/>
              <a:gdLst/>
              <a:ahLst/>
              <a:cxnLst/>
              <a:rect l="l" t="t" r="r" b="b"/>
              <a:pathLst>
                <a:path w="1311" h="1232" extrusionOk="0">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0"/>
            <p:cNvSpPr/>
            <p:nvPr/>
          </p:nvSpPr>
          <p:spPr>
            <a:xfrm>
              <a:off x="1445100" y="1689025"/>
              <a:ext cx="39025" cy="34575"/>
            </a:xfrm>
            <a:custGeom>
              <a:avLst/>
              <a:gdLst/>
              <a:ahLst/>
              <a:cxnLst/>
              <a:rect l="l" t="t" r="r" b="b"/>
              <a:pathLst>
                <a:path w="1561" h="1383" extrusionOk="0">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0"/>
            <p:cNvSpPr/>
            <p:nvPr/>
          </p:nvSpPr>
          <p:spPr>
            <a:xfrm>
              <a:off x="1285875" y="1477700"/>
              <a:ext cx="24725" cy="24425"/>
            </a:xfrm>
            <a:custGeom>
              <a:avLst/>
              <a:gdLst/>
              <a:ahLst/>
              <a:cxnLst/>
              <a:rect l="l" t="t" r="r" b="b"/>
              <a:pathLst>
                <a:path w="989" h="977" extrusionOk="0">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0"/>
            <p:cNvSpPr/>
            <p:nvPr/>
          </p:nvSpPr>
          <p:spPr>
            <a:xfrm>
              <a:off x="1400175" y="1494100"/>
              <a:ext cx="32750" cy="31300"/>
            </a:xfrm>
            <a:custGeom>
              <a:avLst/>
              <a:gdLst/>
              <a:ahLst/>
              <a:cxnLst/>
              <a:rect l="l" t="t" r="r" b="b"/>
              <a:pathLst>
                <a:path w="1310" h="1252" extrusionOk="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0" name="Google Shape;2560;p20"/>
          <p:cNvGrpSpPr/>
          <p:nvPr/>
        </p:nvGrpSpPr>
        <p:grpSpPr>
          <a:xfrm>
            <a:off x="31" y="4274145"/>
            <a:ext cx="3353245" cy="869408"/>
            <a:chOff x="2582150" y="3714800"/>
            <a:chExt cx="2689050" cy="697200"/>
          </a:xfrm>
        </p:grpSpPr>
        <p:sp>
          <p:nvSpPr>
            <p:cNvPr id="2561" name="Google Shape;2561;p20"/>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0"/>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0"/>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0"/>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0"/>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0"/>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0"/>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0"/>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0"/>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0"/>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0"/>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0"/>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0"/>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0"/>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0"/>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0"/>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0"/>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0"/>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0"/>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0"/>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0"/>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0"/>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0"/>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0"/>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0"/>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0"/>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0"/>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0"/>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0"/>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0"/>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0"/>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0"/>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0"/>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0"/>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0"/>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0"/>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0"/>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0"/>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0"/>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0"/>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0"/>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0"/>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0"/>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0"/>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0"/>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0"/>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0"/>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0"/>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0"/>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0"/>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0"/>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0"/>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0"/>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0"/>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0"/>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0"/>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0"/>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0"/>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0"/>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0"/>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20"/>
          <p:cNvGrpSpPr/>
          <p:nvPr/>
        </p:nvGrpSpPr>
        <p:grpSpPr>
          <a:xfrm flipH="1">
            <a:off x="5790906" y="4274145"/>
            <a:ext cx="3353245" cy="869408"/>
            <a:chOff x="2582150" y="3714800"/>
            <a:chExt cx="2689050" cy="697200"/>
          </a:xfrm>
        </p:grpSpPr>
        <p:sp>
          <p:nvSpPr>
            <p:cNvPr id="2622" name="Google Shape;2622;p20"/>
            <p:cNvSpPr/>
            <p:nvPr/>
          </p:nvSpPr>
          <p:spPr>
            <a:xfrm>
              <a:off x="3636750" y="4402150"/>
              <a:ext cx="25" cy="25"/>
            </a:xfrm>
            <a:custGeom>
              <a:avLst/>
              <a:gdLst/>
              <a:ahLst/>
              <a:cxnLst/>
              <a:rect l="l" t="t" r="r" b="b"/>
              <a:pathLst>
                <a:path w="1" h="1" extrusionOk="0">
                  <a:moveTo>
                    <a:pt x="1" y="1"/>
                  </a:move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0"/>
            <p:cNvSpPr/>
            <p:nvPr/>
          </p:nvSpPr>
          <p:spPr>
            <a:xfrm>
              <a:off x="3640625" y="4406925"/>
              <a:ext cx="19375" cy="4475"/>
            </a:xfrm>
            <a:custGeom>
              <a:avLst/>
              <a:gdLst/>
              <a:ahLst/>
              <a:cxnLst/>
              <a:rect l="l" t="t" r="r" b="b"/>
              <a:pathLst>
                <a:path w="775" h="179" extrusionOk="0">
                  <a:moveTo>
                    <a:pt x="393" y="0"/>
                  </a:moveTo>
                  <a:lnTo>
                    <a:pt x="36" y="108"/>
                  </a:lnTo>
                  <a:lnTo>
                    <a:pt x="0" y="179"/>
                  </a:lnTo>
                  <a:lnTo>
                    <a:pt x="774" y="179"/>
                  </a:lnTo>
                  <a:lnTo>
                    <a:pt x="39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0"/>
            <p:cNvSpPr/>
            <p:nvPr/>
          </p:nvSpPr>
          <p:spPr>
            <a:xfrm>
              <a:off x="3634075" y="4403950"/>
              <a:ext cx="25" cy="625"/>
            </a:xfrm>
            <a:custGeom>
              <a:avLst/>
              <a:gdLst/>
              <a:ahLst/>
              <a:cxnLst/>
              <a:rect l="l" t="t" r="r" b="b"/>
              <a:pathLst>
                <a:path w="1" h="25" extrusionOk="0">
                  <a:moveTo>
                    <a:pt x="0" y="24"/>
                  </a:moveTo>
                  <a:lnTo>
                    <a:pt x="0" y="24"/>
                  </a:lnTo>
                  <a:lnTo>
                    <a:pt x="0" y="24"/>
                  </a:lnTo>
                  <a:cubicBezTo>
                    <a:pt x="0" y="0"/>
                    <a:pt x="0" y="24"/>
                    <a:pt x="0"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0"/>
            <p:cNvSpPr/>
            <p:nvPr/>
          </p:nvSpPr>
          <p:spPr>
            <a:xfrm>
              <a:off x="3635275" y="440305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0"/>
            <p:cNvSpPr/>
            <p:nvPr/>
          </p:nvSpPr>
          <p:spPr>
            <a:xfrm>
              <a:off x="3746875" y="4334600"/>
              <a:ext cx="142325" cy="46150"/>
            </a:xfrm>
            <a:custGeom>
              <a:avLst/>
              <a:gdLst/>
              <a:ahLst/>
              <a:cxnLst/>
              <a:rect l="l" t="t" r="r" b="b"/>
              <a:pathLst>
                <a:path w="5693" h="1846" extrusionOk="0">
                  <a:moveTo>
                    <a:pt x="5418" y="0"/>
                  </a:moveTo>
                  <a:lnTo>
                    <a:pt x="1" y="1488"/>
                  </a:lnTo>
                  <a:lnTo>
                    <a:pt x="1" y="1846"/>
                  </a:lnTo>
                  <a:lnTo>
                    <a:pt x="5692" y="262"/>
                  </a:lnTo>
                  <a:lnTo>
                    <a:pt x="541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0"/>
            <p:cNvSpPr/>
            <p:nvPr/>
          </p:nvSpPr>
          <p:spPr>
            <a:xfrm>
              <a:off x="3891850" y="4256600"/>
              <a:ext cx="273575" cy="81875"/>
            </a:xfrm>
            <a:custGeom>
              <a:avLst/>
              <a:gdLst/>
              <a:ahLst/>
              <a:cxnLst/>
              <a:rect l="l" t="t" r="r" b="b"/>
              <a:pathLst>
                <a:path w="10943" h="3275" extrusionOk="0">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0"/>
            <p:cNvSpPr/>
            <p:nvPr/>
          </p:nvSpPr>
          <p:spPr>
            <a:xfrm>
              <a:off x="3634375" y="4403350"/>
              <a:ext cx="325" cy="325"/>
            </a:xfrm>
            <a:custGeom>
              <a:avLst/>
              <a:gdLst/>
              <a:ahLst/>
              <a:cxnLst/>
              <a:rect l="l" t="t" r="r" b="b"/>
              <a:pathLst>
                <a:path w="13" h="13" extrusionOk="0">
                  <a:moveTo>
                    <a:pt x="0" y="12"/>
                  </a:moveTo>
                  <a:lnTo>
                    <a:pt x="1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0"/>
            <p:cNvSpPr/>
            <p:nvPr/>
          </p:nvSpPr>
          <p:spPr>
            <a:xfrm>
              <a:off x="3635275" y="4402450"/>
              <a:ext cx="300" cy="625"/>
            </a:xfrm>
            <a:custGeom>
              <a:avLst/>
              <a:gdLst/>
              <a:ahLst/>
              <a:cxnLst/>
              <a:rect l="l" t="t" r="r" b="b"/>
              <a:pathLst>
                <a:path w="12" h="25" extrusionOk="0">
                  <a:moveTo>
                    <a:pt x="12" y="1"/>
                  </a:moveTo>
                  <a:cubicBezTo>
                    <a:pt x="12" y="1"/>
                    <a:pt x="0" y="25"/>
                    <a:pt x="12" y="1"/>
                  </a:cubicBezTo>
                  <a:lnTo>
                    <a:pt x="0" y="25"/>
                  </a:lnTo>
                  <a:lnTo>
                    <a:pt x="0" y="25"/>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0"/>
            <p:cNvSpPr/>
            <p:nvPr/>
          </p:nvSpPr>
          <p:spPr>
            <a:xfrm>
              <a:off x="3636750" y="4373575"/>
              <a:ext cx="101825" cy="35750"/>
            </a:xfrm>
            <a:custGeom>
              <a:avLst/>
              <a:gdLst/>
              <a:ahLst/>
              <a:cxnLst/>
              <a:rect l="l" t="t" r="r" b="b"/>
              <a:pathLst>
                <a:path w="4073" h="1430" extrusionOk="0">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0"/>
            <p:cNvSpPr/>
            <p:nvPr/>
          </p:nvSpPr>
          <p:spPr>
            <a:xfrm>
              <a:off x="3635850" y="4402150"/>
              <a:ext cx="925" cy="325"/>
            </a:xfrm>
            <a:custGeom>
              <a:avLst/>
              <a:gdLst/>
              <a:ahLst/>
              <a:cxnLst/>
              <a:rect l="l" t="t" r="r" b="b"/>
              <a:pathLst>
                <a:path w="37" h="13" extrusionOk="0">
                  <a:moveTo>
                    <a:pt x="37" y="1"/>
                  </a:moveTo>
                  <a:cubicBezTo>
                    <a:pt x="13" y="1"/>
                    <a:pt x="1" y="1"/>
                    <a:pt x="1" y="13"/>
                  </a:cubicBezTo>
                  <a:cubicBezTo>
                    <a:pt x="1" y="13"/>
                    <a:pt x="13" y="1"/>
                    <a:pt x="3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0"/>
            <p:cNvSpPr/>
            <p:nvPr/>
          </p:nvSpPr>
          <p:spPr>
            <a:xfrm>
              <a:off x="3634075" y="4403950"/>
              <a:ext cx="325" cy="925"/>
            </a:xfrm>
            <a:custGeom>
              <a:avLst/>
              <a:gdLst/>
              <a:ahLst/>
              <a:cxnLst/>
              <a:rect l="l" t="t" r="r" b="b"/>
              <a:pathLst>
                <a:path w="13" h="37" extrusionOk="0">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0"/>
            <p:cNvSpPr/>
            <p:nvPr/>
          </p:nvSpPr>
          <p:spPr>
            <a:xfrm>
              <a:off x="2599425" y="4199450"/>
              <a:ext cx="104800" cy="112250"/>
            </a:xfrm>
            <a:custGeom>
              <a:avLst/>
              <a:gdLst/>
              <a:ahLst/>
              <a:cxnLst/>
              <a:rect l="l" t="t" r="r" b="b"/>
              <a:pathLst>
                <a:path w="4192" h="4490" extrusionOk="0">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0"/>
            <p:cNvSpPr/>
            <p:nvPr/>
          </p:nvSpPr>
          <p:spPr>
            <a:xfrm>
              <a:off x="2778900" y="4187850"/>
              <a:ext cx="124150" cy="53600"/>
            </a:xfrm>
            <a:custGeom>
              <a:avLst/>
              <a:gdLst/>
              <a:ahLst/>
              <a:cxnLst/>
              <a:rect l="l" t="t" r="r" b="b"/>
              <a:pathLst>
                <a:path w="4966" h="2144" extrusionOk="0">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0"/>
            <p:cNvSpPr/>
            <p:nvPr/>
          </p:nvSpPr>
          <p:spPr>
            <a:xfrm>
              <a:off x="2905125" y="4188150"/>
              <a:ext cx="900" cy="625"/>
            </a:xfrm>
            <a:custGeom>
              <a:avLst/>
              <a:gdLst/>
              <a:ahLst/>
              <a:cxnLst/>
              <a:rect l="l" t="t" r="r" b="b"/>
              <a:pathLst>
                <a:path w="36" h="25" extrusionOk="0">
                  <a:moveTo>
                    <a:pt x="0" y="0"/>
                  </a:moveTo>
                  <a:cubicBezTo>
                    <a:pt x="12" y="0"/>
                    <a:pt x="12" y="24"/>
                    <a:pt x="36" y="24"/>
                  </a:cubicBezTo>
                  <a:cubicBezTo>
                    <a:pt x="12" y="24"/>
                    <a:pt x="12" y="0"/>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0"/>
            <p:cNvSpPr/>
            <p:nvPr/>
          </p:nvSpPr>
          <p:spPr>
            <a:xfrm>
              <a:off x="2903925" y="4187850"/>
              <a:ext cx="925" cy="25"/>
            </a:xfrm>
            <a:custGeom>
              <a:avLst/>
              <a:gdLst/>
              <a:ahLst/>
              <a:cxnLst/>
              <a:rect l="l" t="t" r="r" b="b"/>
              <a:pathLst>
                <a:path w="37" h="1" extrusionOk="0">
                  <a:moveTo>
                    <a:pt x="0" y="0"/>
                  </a:move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0"/>
            <p:cNvSpPr/>
            <p:nvPr/>
          </p:nvSpPr>
          <p:spPr>
            <a:xfrm>
              <a:off x="2903325" y="4187850"/>
              <a:ext cx="625" cy="25"/>
            </a:xfrm>
            <a:custGeom>
              <a:avLst/>
              <a:gdLst/>
              <a:ahLst/>
              <a:cxnLst/>
              <a:rect l="l" t="t" r="r" b="b"/>
              <a:pathLst>
                <a:path w="25" h="1" extrusionOk="0">
                  <a:moveTo>
                    <a:pt x="1" y="0"/>
                  </a:moveTo>
                  <a:lnTo>
                    <a:pt x="2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0"/>
            <p:cNvSpPr/>
            <p:nvPr/>
          </p:nvSpPr>
          <p:spPr>
            <a:xfrm>
              <a:off x="2906000" y="4188750"/>
              <a:ext cx="25" cy="25"/>
            </a:xfrm>
            <a:custGeom>
              <a:avLst/>
              <a:gdLst/>
              <a:ahLst/>
              <a:cxnLst/>
              <a:rect l="l" t="t" r="r" b="b"/>
              <a:pathLst>
                <a:path w="1" h="1" extrusionOk="0">
                  <a:moveTo>
                    <a:pt x="1" y="0"/>
                  </a:moveTo>
                  <a:lnTo>
                    <a:pt x="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0"/>
            <p:cNvSpPr/>
            <p:nvPr/>
          </p:nvSpPr>
          <p:spPr>
            <a:xfrm>
              <a:off x="2898575" y="4188150"/>
              <a:ext cx="179200" cy="127725"/>
            </a:xfrm>
            <a:custGeom>
              <a:avLst/>
              <a:gdLst/>
              <a:ahLst/>
              <a:cxnLst/>
              <a:rect l="l" t="t" r="r" b="b"/>
              <a:pathLst>
                <a:path w="7168" h="5109" extrusionOk="0">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0"/>
            <p:cNvSpPr/>
            <p:nvPr/>
          </p:nvSpPr>
          <p:spPr>
            <a:xfrm>
              <a:off x="2605375" y="4242625"/>
              <a:ext cx="151825" cy="76225"/>
            </a:xfrm>
            <a:custGeom>
              <a:avLst/>
              <a:gdLst/>
              <a:ahLst/>
              <a:cxnLst/>
              <a:rect l="l" t="t" r="r" b="b"/>
              <a:pathLst>
                <a:path w="6073" h="3049" extrusionOk="0">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0"/>
            <p:cNvSpPr/>
            <p:nvPr/>
          </p:nvSpPr>
          <p:spPr>
            <a:xfrm>
              <a:off x="2768500" y="4252150"/>
              <a:ext cx="210450" cy="159250"/>
            </a:xfrm>
            <a:custGeom>
              <a:avLst/>
              <a:gdLst/>
              <a:ahLst/>
              <a:cxnLst/>
              <a:rect l="l" t="t" r="r" b="b"/>
              <a:pathLst>
                <a:path w="8418" h="6370" extrusionOk="0">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0"/>
            <p:cNvSpPr/>
            <p:nvPr/>
          </p:nvSpPr>
          <p:spPr>
            <a:xfrm>
              <a:off x="2694975" y="4191125"/>
              <a:ext cx="62225" cy="54200"/>
            </a:xfrm>
            <a:custGeom>
              <a:avLst/>
              <a:gdLst/>
              <a:ahLst/>
              <a:cxnLst/>
              <a:rect l="l" t="t" r="r" b="b"/>
              <a:pathLst>
                <a:path w="2489" h="2168" extrusionOk="0">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0"/>
            <p:cNvSpPr/>
            <p:nvPr/>
          </p:nvSpPr>
          <p:spPr>
            <a:xfrm>
              <a:off x="3016725" y="4319125"/>
              <a:ext cx="67000" cy="92275"/>
            </a:xfrm>
            <a:custGeom>
              <a:avLst/>
              <a:gdLst/>
              <a:ahLst/>
              <a:cxnLst/>
              <a:rect l="l" t="t" r="r" b="b"/>
              <a:pathLst>
                <a:path w="2680" h="3691" extrusionOk="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0"/>
            <p:cNvSpPr/>
            <p:nvPr/>
          </p:nvSpPr>
          <p:spPr>
            <a:xfrm>
              <a:off x="3084000" y="4036650"/>
              <a:ext cx="186075" cy="275050"/>
            </a:xfrm>
            <a:custGeom>
              <a:avLst/>
              <a:gdLst/>
              <a:ahLst/>
              <a:cxnLst/>
              <a:rect l="l" t="t" r="r" b="b"/>
              <a:pathLst>
                <a:path w="7443" h="11002" extrusionOk="0">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0"/>
            <p:cNvSpPr/>
            <p:nvPr/>
          </p:nvSpPr>
          <p:spPr>
            <a:xfrm>
              <a:off x="3088475" y="4311375"/>
              <a:ext cx="161950" cy="100025"/>
            </a:xfrm>
            <a:custGeom>
              <a:avLst/>
              <a:gdLst/>
              <a:ahLst/>
              <a:cxnLst/>
              <a:rect l="l" t="t" r="r" b="b"/>
              <a:pathLst>
                <a:path w="6478" h="4001" extrusionOk="0">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0"/>
            <p:cNvSpPr/>
            <p:nvPr/>
          </p:nvSpPr>
          <p:spPr>
            <a:xfrm>
              <a:off x="3271525" y="4040200"/>
              <a:ext cx="47350" cy="371200"/>
            </a:xfrm>
            <a:custGeom>
              <a:avLst/>
              <a:gdLst/>
              <a:ahLst/>
              <a:cxnLst/>
              <a:rect l="l" t="t" r="r" b="b"/>
              <a:pathLst>
                <a:path w="1894" h="14848" extrusionOk="0">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0"/>
            <p:cNvSpPr/>
            <p:nvPr/>
          </p:nvSpPr>
          <p:spPr>
            <a:xfrm>
              <a:off x="3632275" y="4401925"/>
              <a:ext cx="10750" cy="9475"/>
            </a:xfrm>
            <a:custGeom>
              <a:avLst/>
              <a:gdLst/>
              <a:ahLst/>
              <a:cxnLst/>
              <a:rect l="l" t="t" r="r" b="b"/>
              <a:pathLst>
                <a:path w="430" h="379" extrusionOk="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0"/>
            <p:cNvSpPr/>
            <p:nvPr/>
          </p:nvSpPr>
          <p:spPr>
            <a:xfrm>
              <a:off x="3737350" y="4195300"/>
              <a:ext cx="14325" cy="216100"/>
            </a:xfrm>
            <a:custGeom>
              <a:avLst/>
              <a:gdLst/>
              <a:ahLst/>
              <a:cxnLst/>
              <a:rect l="l" t="t" r="r" b="b"/>
              <a:pathLst>
                <a:path w="573" h="8644" extrusionOk="0">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0"/>
            <p:cNvSpPr/>
            <p:nvPr/>
          </p:nvSpPr>
          <p:spPr>
            <a:xfrm>
              <a:off x="4021625" y="4264050"/>
              <a:ext cx="149750" cy="147350"/>
            </a:xfrm>
            <a:custGeom>
              <a:avLst/>
              <a:gdLst/>
              <a:ahLst/>
              <a:cxnLst/>
              <a:rect l="l" t="t" r="r" b="b"/>
              <a:pathLst>
                <a:path w="5990" h="5894" extrusionOk="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0"/>
            <p:cNvSpPr/>
            <p:nvPr/>
          </p:nvSpPr>
          <p:spPr>
            <a:xfrm>
              <a:off x="4484475" y="4346500"/>
              <a:ext cx="96475" cy="64900"/>
            </a:xfrm>
            <a:custGeom>
              <a:avLst/>
              <a:gdLst/>
              <a:ahLst/>
              <a:cxnLst/>
              <a:rect l="l" t="t" r="r" b="b"/>
              <a:pathLst>
                <a:path w="3859" h="2596" extrusionOk="0">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0"/>
            <p:cNvSpPr/>
            <p:nvPr/>
          </p:nvSpPr>
          <p:spPr>
            <a:xfrm>
              <a:off x="3743025" y="4194700"/>
              <a:ext cx="230700" cy="216425"/>
            </a:xfrm>
            <a:custGeom>
              <a:avLst/>
              <a:gdLst/>
              <a:ahLst/>
              <a:cxnLst/>
              <a:rect l="l" t="t" r="r" b="b"/>
              <a:pathLst>
                <a:path w="9228" h="8657" extrusionOk="0">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0"/>
            <p:cNvSpPr/>
            <p:nvPr/>
          </p:nvSpPr>
          <p:spPr>
            <a:xfrm>
              <a:off x="4185325" y="4269100"/>
              <a:ext cx="69975" cy="142300"/>
            </a:xfrm>
            <a:custGeom>
              <a:avLst/>
              <a:gdLst/>
              <a:ahLst/>
              <a:cxnLst/>
              <a:rect l="l" t="t" r="r" b="b"/>
              <a:pathLst>
                <a:path w="2799" h="5692" extrusionOk="0">
                  <a:moveTo>
                    <a:pt x="1" y="1"/>
                  </a:moveTo>
                  <a:lnTo>
                    <a:pt x="2430" y="5692"/>
                  </a:lnTo>
                  <a:lnTo>
                    <a:pt x="2799" y="5692"/>
                  </a:lnTo>
                  <a:lnTo>
                    <a:pt x="572" y="465"/>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0"/>
            <p:cNvSpPr/>
            <p:nvPr/>
          </p:nvSpPr>
          <p:spPr>
            <a:xfrm>
              <a:off x="4174625" y="4240475"/>
              <a:ext cx="9550" cy="5725"/>
            </a:xfrm>
            <a:custGeom>
              <a:avLst/>
              <a:gdLst/>
              <a:ahLst/>
              <a:cxnLst/>
              <a:rect l="l" t="t" r="r" b="b"/>
              <a:pathLst>
                <a:path w="382" h="229" extrusionOk="0">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0"/>
            <p:cNvSpPr/>
            <p:nvPr/>
          </p:nvSpPr>
          <p:spPr>
            <a:xfrm>
              <a:off x="4599075" y="4353050"/>
              <a:ext cx="37825" cy="58350"/>
            </a:xfrm>
            <a:custGeom>
              <a:avLst/>
              <a:gdLst/>
              <a:ahLst/>
              <a:cxnLst/>
              <a:rect l="l" t="t" r="r" b="b"/>
              <a:pathLst>
                <a:path w="1513" h="2334" extrusionOk="0">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0"/>
            <p:cNvSpPr/>
            <p:nvPr/>
          </p:nvSpPr>
          <p:spPr>
            <a:xfrm>
              <a:off x="4185025" y="4263750"/>
              <a:ext cx="182500" cy="147650"/>
            </a:xfrm>
            <a:custGeom>
              <a:avLst/>
              <a:gdLst/>
              <a:ahLst/>
              <a:cxnLst/>
              <a:rect l="l" t="t" r="r" b="b"/>
              <a:pathLst>
                <a:path w="7300" h="5906" extrusionOk="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0"/>
            <p:cNvSpPr/>
            <p:nvPr/>
          </p:nvSpPr>
          <p:spPr>
            <a:xfrm>
              <a:off x="4189800" y="4255125"/>
              <a:ext cx="386375" cy="83950"/>
            </a:xfrm>
            <a:custGeom>
              <a:avLst/>
              <a:gdLst/>
              <a:ahLst/>
              <a:cxnLst/>
              <a:rect l="l" t="t" r="r" b="b"/>
              <a:pathLst>
                <a:path w="15455" h="3358" extrusionOk="0">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0"/>
            <p:cNvSpPr/>
            <p:nvPr/>
          </p:nvSpPr>
          <p:spPr>
            <a:xfrm>
              <a:off x="4185925" y="3740775"/>
              <a:ext cx="804900" cy="513475"/>
            </a:xfrm>
            <a:custGeom>
              <a:avLst/>
              <a:gdLst/>
              <a:ahLst/>
              <a:cxnLst/>
              <a:rect l="l" t="t" r="r" b="b"/>
              <a:pathLst>
                <a:path w="32196" h="20539" extrusionOk="0">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0"/>
            <p:cNvSpPr/>
            <p:nvPr/>
          </p:nvSpPr>
          <p:spPr>
            <a:xfrm>
              <a:off x="4604725" y="4122375"/>
              <a:ext cx="224450" cy="207175"/>
            </a:xfrm>
            <a:custGeom>
              <a:avLst/>
              <a:gdLst/>
              <a:ahLst/>
              <a:cxnLst/>
              <a:rect l="l" t="t" r="r" b="b"/>
              <a:pathLst>
                <a:path w="8978" h="8287" extrusionOk="0">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0"/>
            <p:cNvSpPr/>
            <p:nvPr/>
          </p:nvSpPr>
          <p:spPr>
            <a:xfrm>
              <a:off x="4727950" y="4136950"/>
              <a:ext cx="125650" cy="274450"/>
            </a:xfrm>
            <a:custGeom>
              <a:avLst/>
              <a:gdLst/>
              <a:ahLst/>
              <a:cxnLst/>
              <a:rect l="l" t="t" r="r" b="b"/>
              <a:pathLst>
                <a:path w="5026" h="10978" extrusionOk="0">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0"/>
            <p:cNvSpPr/>
            <p:nvPr/>
          </p:nvSpPr>
          <p:spPr>
            <a:xfrm>
              <a:off x="4605925" y="4346200"/>
              <a:ext cx="86650" cy="65200"/>
            </a:xfrm>
            <a:custGeom>
              <a:avLst/>
              <a:gdLst/>
              <a:ahLst/>
              <a:cxnLst/>
              <a:rect l="l" t="t" r="r" b="b"/>
              <a:pathLst>
                <a:path w="3466" h="2608" extrusionOk="0">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0"/>
            <p:cNvSpPr/>
            <p:nvPr/>
          </p:nvSpPr>
          <p:spPr>
            <a:xfrm>
              <a:off x="5016400" y="4244400"/>
              <a:ext cx="9250" cy="167000"/>
            </a:xfrm>
            <a:custGeom>
              <a:avLst/>
              <a:gdLst/>
              <a:ahLst/>
              <a:cxnLst/>
              <a:rect l="l" t="t" r="r" b="b"/>
              <a:pathLst>
                <a:path w="370" h="6680" extrusionOk="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0"/>
            <p:cNvSpPr/>
            <p:nvPr/>
          </p:nvSpPr>
          <p:spPr>
            <a:xfrm>
              <a:off x="5021450" y="4188150"/>
              <a:ext cx="3300" cy="3900"/>
            </a:xfrm>
            <a:custGeom>
              <a:avLst/>
              <a:gdLst/>
              <a:ahLst/>
              <a:cxnLst/>
              <a:rect l="l" t="t" r="r" b="b"/>
              <a:pathLst>
                <a:path w="132" h="156" extrusionOk="0">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0"/>
            <p:cNvSpPr/>
            <p:nvPr/>
          </p:nvSpPr>
          <p:spPr>
            <a:xfrm>
              <a:off x="4864275" y="3750900"/>
              <a:ext cx="138450" cy="315225"/>
            </a:xfrm>
            <a:custGeom>
              <a:avLst/>
              <a:gdLst/>
              <a:ahLst/>
              <a:cxnLst/>
              <a:rect l="l" t="t" r="r" b="b"/>
              <a:pathLst>
                <a:path w="5538" h="12609" extrusionOk="0">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0"/>
            <p:cNvSpPr/>
            <p:nvPr/>
          </p:nvSpPr>
          <p:spPr>
            <a:xfrm>
              <a:off x="5003300" y="3753275"/>
              <a:ext cx="18175" cy="439050"/>
            </a:xfrm>
            <a:custGeom>
              <a:avLst/>
              <a:gdLst/>
              <a:ahLst/>
              <a:cxnLst/>
              <a:rect l="l" t="t" r="r" b="b"/>
              <a:pathLst>
                <a:path w="727" h="17562" extrusionOk="0">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0"/>
            <p:cNvSpPr/>
            <p:nvPr/>
          </p:nvSpPr>
          <p:spPr>
            <a:xfrm>
              <a:off x="4886325" y="4112250"/>
              <a:ext cx="111625" cy="96750"/>
            </a:xfrm>
            <a:custGeom>
              <a:avLst/>
              <a:gdLst/>
              <a:ahLst/>
              <a:cxnLst/>
              <a:rect l="l" t="t" r="r" b="b"/>
              <a:pathLst>
                <a:path w="4465" h="3870" extrusionOk="0">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0"/>
            <p:cNvSpPr/>
            <p:nvPr/>
          </p:nvSpPr>
          <p:spPr>
            <a:xfrm>
              <a:off x="5032450" y="4235775"/>
              <a:ext cx="207800" cy="173550"/>
            </a:xfrm>
            <a:custGeom>
              <a:avLst/>
              <a:gdLst/>
              <a:ahLst/>
              <a:cxnLst/>
              <a:rect l="l" t="t" r="r" b="b"/>
              <a:pathLst>
                <a:path w="8312" h="6942" extrusionOk="0">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0"/>
            <p:cNvSpPr/>
            <p:nvPr/>
          </p:nvSpPr>
          <p:spPr>
            <a:xfrm>
              <a:off x="5006875" y="3750000"/>
              <a:ext cx="242600" cy="651600"/>
            </a:xfrm>
            <a:custGeom>
              <a:avLst/>
              <a:gdLst/>
              <a:ahLst/>
              <a:cxnLst/>
              <a:rect l="l" t="t" r="r" b="b"/>
              <a:pathLst>
                <a:path w="9704" h="26064" extrusionOk="0">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0"/>
            <p:cNvSpPr/>
            <p:nvPr/>
          </p:nvSpPr>
          <p:spPr>
            <a:xfrm>
              <a:off x="4991100" y="4191000"/>
              <a:ext cx="56575" cy="53975"/>
            </a:xfrm>
            <a:custGeom>
              <a:avLst/>
              <a:gdLst/>
              <a:ahLst/>
              <a:cxnLst/>
              <a:rect l="l" t="t" r="r" b="b"/>
              <a:pathLst>
                <a:path w="2263" h="2159" extrusionOk="0">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0"/>
            <p:cNvSpPr/>
            <p:nvPr/>
          </p:nvSpPr>
          <p:spPr>
            <a:xfrm>
              <a:off x="4815775" y="4062050"/>
              <a:ext cx="78000" cy="76425"/>
            </a:xfrm>
            <a:custGeom>
              <a:avLst/>
              <a:gdLst/>
              <a:ahLst/>
              <a:cxnLst/>
              <a:rect l="l" t="t" r="r" b="b"/>
              <a:pathLst>
                <a:path w="3120" h="3057" extrusionOk="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0"/>
            <p:cNvSpPr/>
            <p:nvPr/>
          </p:nvSpPr>
          <p:spPr>
            <a:xfrm>
              <a:off x="2997100" y="4406875"/>
              <a:ext cx="25600" cy="5125"/>
            </a:xfrm>
            <a:custGeom>
              <a:avLst/>
              <a:gdLst/>
              <a:ahLst/>
              <a:cxnLst/>
              <a:rect l="l" t="t" r="r" b="b"/>
              <a:pathLst>
                <a:path w="1024" h="205" extrusionOk="0">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0"/>
            <p:cNvSpPr/>
            <p:nvPr/>
          </p:nvSpPr>
          <p:spPr>
            <a:xfrm>
              <a:off x="2698250" y="4188575"/>
              <a:ext cx="14300" cy="13925"/>
            </a:xfrm>
            <a:custGeom>
              <a:avLst/>
              <a:gdLst/>
              <a:ahLst/>
              <a:cxnLst/>
              <a:rect l="l" t="t" r="r" b="b"/>
              <a:pathLst>
                <a:path w="572" h="557" extrusionOk="0">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0"/>
            <p:cNvSpPr/>
            <p:nvPr/>
          </p:nvSpPr>
          <p:spPr>
            <a:xfrm>
              <a:off x="3732600" y="4168050"/>
              <a:ext cx="29200" cy="27800"/>
            </a:xfrm>
            <a:custGeom>
              <a:avLst/>
              <a:gdLst/>
              <a:ahLst/>
              <a:cxnLst/>
              <a:rect l="l" t="t" r="r" b="b"/>
              <a:pathLst>
                <a:path w="1168" h="1112" extrusionOk="0">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0"/>
            <p:cNvSpPr/>
            <p:nvPr/>
          </p:nvSpPr>
          <p:spPr>
            <a:xfrm>
              <a:off x="4574675" y="4319825"/>
              <a:ext cx="37825" cy="38250"/>
            </a:xfrm>
            <a:custGeom>
              <a:avLst/>
              <a:gdLst/>
              <a:ahLst/>
              <a:cxnLst/>
              <a:rect l="l" t="t" r="r" b="b"/>
              <a:pathLst>
                <a:path w="1513" h="1530" extrusionOk="0">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0"/>
            <p:cNvSpPr/>
            <p:nvPr/>
          </p:nvSpPr>
          <p:spPr>
            <a:xfrm>
              <a:off x="4163600" y="4245300"/>
              <a:ext cx="27400" cy="26400"/>
            </a:xfrm>
            <a:custGeom>
              <a:avLst/>
              <a:gdLst/>
              <a:ahLst/>
              <a:cxnLst/>
              <a:rect l="l" t="t" r="r" b="b"/>
              <a:pathLst>
                <a:path w="1096" h="1056" extrusionOk="0">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0"/>
            <p:cNvSpPr/>
            <p:nvPr/>
          </p:nvSpPr>
          <p:spPr>
            <a:xfrm>
              <a:off x="2754800" y="4228775"/>
              <a:ext cx="27100" cy="27250"/>
            </a:xfrm>
            <a:custGeom>
              <a:avLst/>
              <a:gdLst/>
              <a:ahLst/>
              <a:cxnLst/>
              <a:rect l="l" t="t" r="r" b="b"/>
              <a:pathLst>
                <a:path w="1084" h="1090" extrusionOk="0">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0"/>
            <p:cNvSpPr/>
            <p:nvPr/>
          </p:nvSpPr>
          <p:spPr>
            <a:xfrm>
              <a:off x="2582150" y="4308350"/>
              <a:ext cx="28000" cy="27250"/>
            </a:xfrm>
            <a:custGeom>
              <a:avLst/>
              <a:gdLst/>
              <a:ahLst/>
              <a:cxnLst/>
              <a:rect l="l" t="t" r="r" b="b"/>
              <a:pathLst>
                <a:path w="1120" h="1090" extrusionOk="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0"/>
            <p:cNvSpPr/>
            <p:nvPr/>
          </p:nvSpPr>
          <p:spPr>
            <a:xfrm>
              <a:off x="3259325" y="4015150"/>
              <a:ext cx="28300" cy="26950"/>
            </a:xfrm>
            <a:custGeom>
              <a:avLst/>
              <a:gdLst/>
              <a:ahLst/>
              <a:cxnLst/>
              <a:rect l="l" t="t" r="r" b="b"/>
              <a:pathLst>
                <a:path w="1132" h="1078" extrusionOk="0">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0"/>
            <p:cNvSpPr/>
            <p:nvPr/>
          </p:nvSpPr>
          <p:spPr>
            <a:xfrm>
              <a:off x="5234575" y="4397850"/>
              <a:ext cx="36625" cy="13550"/>
            </a:xfrm>
            <a:custGeom>
              <a:avLst/>
              <a:gdLst/>
              <a:ahLst/>
              <a:cxnLst/>
              <a:rect l="l" t="t" r="r" b="b"/>
              <a:pathLst>
                <a:path w="1465" h="542" extrusionOk="0">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0"/>
            <p:cNvSpPr/>
            <p:nvPr/>
          </p:nvSpPr>
          <p:spPr>
            <a:xfrm>
              <a:off x="4984250" y="3714800"/>
              <a:ext cx="39600" cy="38200"/>
            </a:xfrm>
            <a:custGeom>
              <a:avLst/>
              <a:gdLst/>
              <a:ahLst/>
              <a:cxnLst/>
              <a:rect l="l" t="t" r="r" b="b"/>
              <a:pathLst>
                <a:path w="1584" h="1528" extrusionOk="0">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0"/>
            <p:cNvSpPr/>
            <p:nvPr/>
          </p:nvSpPr>
          <p:spPr>
            <a:xfrm>
              <a:off x="3074475" y="4307150"/>
              <a:ext cx="15500" cy="15550"/>
            </a:xfrm>
            <a:custGeom>
              <a:avLst/>
              <a:gdLst/>
              <a:ahLst/>
              <a:cxnLst/>
              <a:rect l="l" t="t" r="r" b="b"/>
              <a:pathLst>
                <a:path w="620" h="622" extrusionOk="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0"/>
            <p:cNvSpPr/>
            <p:nvPr/>
          </p:nvSpPr>
          <p:spPr>
            <a:xfrm>
              <a:off x="3911200" y="4344925"/>
              <a:ext cx="16375" cy="15575"/>
            </a:xfrm>
            <a:custGeom>
              <a:avLst/>
              <a:gdLst/>
              <a:ahLst/>
              <a:cxnLst/>
              <a:rect l="l" t="t" r="r" b="b"/>
              <a:pathLst>
                <a:path w="655" h="623" extrusionOk="0">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2" name="Google Shape;2682;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83" name="Google Shape;2683;p20"/>
          <p:cNvSpPr txBox="1">
            <a:spLocks noGrp="1"/>
          </p:cNvSpPr>
          <p:nvPr>
            <p:ph type="title" idx="2"/>
          </p:nvPr>
        </p:nvSpPr>
        <p:spPr>
          <a:xfrm>
            <a:off x="844350" y="2622275"/>
            <a:ext cx="2361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84" name="Google Shape;2684;p20"/>
          <p:cNvSpPr txBox="1">
            <a:spLocks noGrp="1"/>
          </p:cNvSpPr>
          <p:nvPr>
            <p:ph type="subTitle" idx="1"/>
          </p:nvPr>
        </p:nvSpPr>
        <p:spPr>
          <a:xfrm>
            <a:off x="844300" y="2947400"/>
            <a:ext cx="23619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685" name="Google Shape;2685;p20"/>
          <p:cNvSpPr txBox="1">
            <a:spLocks noGrp="1"/>
          </p:cNvSpPr>
          <p:nvPr>
            <p:ph type="title" idx="3"/>
          </p:nvPr>
        </p:nvSpPr>
        <p:spPr>
          <a:xfrm>
            <a:off x="3391125" y="2622275"/>
            <a:ext cx="2361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86" name="Google Shape;2686;p20"/>
          <p:cNvSpPr txBox="1">
            <a:spLocks noGrp="1"/>
          </p:cNvSpPr>
          <p:nvPr>
            <p:ph type="subTitle" idx="4"/>
          </p:nvPr>
        </p:nvSpPr>
        <p:spPr>
          <a:xfrm>
            <a:off x="3391052" y="2947400"/>
            <a:ext cx="23619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687" name="Google Shape;2687;p20"/>
          <p:cNvSpPr txBox="1">
            <a:spLocks noGrp="1"/>
          </p:cNvSpPr>
          <p:nvPr>
            <p:ph type="title" idx="5"/>
          </p:nvPr>
        </p:nvSpPr>
        <p:spPr>
          <a:xfrm>
            <a:off x="5937850" y="2622275"/>
            <a:ext cx="2361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88" name="Google Shape;2688;p20"/>
          <p:cNvSpPr txBox="1">
            <a:spLocks noGrp="1"/>
          </p:cNvSpPr>
          <p:nvPr>
            <p:ph type="subTitle" idx="6"/>
          </p:nvPr>
        </p:nvSpPr>
        <p:spPr>
          <a:xfrm>
            <a:off x="5937804" y="2947400"/>
            <a:ext cx="23619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ive columns">
  <p:cSld name="CUSTOM_11">
    <p:spTree>
      <p:nvGrpSpPr>
        <p:cNvPr id="1" name="Shape 3174"/>
        <p:cNvGrpSpPr/>
        <p:nvPr/>
      </p:nvGrpSpPr>
      <p:grpSpPr>
        <a:xfrm>
          <a:off x="0" y="0"/>
          <a:ext cx="0" cy="0"/>
          <a:chOff x="0" y="0"/>
          <a:chExt cx="0" cy="0"/>
        </a:xfrm>
      </p:grpSpPr>
      <p:grpSp>
        <p:nvGrpSpPr>
          <p:cNvPr id="3175" name="Google Shape;3175;p23"/>
          <p:cNvGrpSpPr/>
          <p:nvPr/>
        </p:nvGrpSpPr>
        <p:grpSpPr>
          <a:xfrm>
            <a:off x="6992246" y="1992053"/>
            <a:ext cx="2140156" cy="3151313"/>
            <a:chOff x="2525900" y="1699450"/>
            <a:chExt cx="1076050" cy="1584450"/>
          </a:xfrm>
        </p:grpSpPr>
        <p:sp>
          <p:nvSpPr>
            <p:cNvPr id="3176" name="Google Shape;3176;p23"/>
            <p:cNvSpPr/>
            <p:nvPr/>
          </p:nvSpPr>
          <p:spPr>
            <a:xfrm>
              <a:off x="3569775" y="2193250"/>
              <a:ext cx="31875" cy="43775"/>
            </a:xfrm>
            <a:custGeom>
              <a:avLst/>
              <a:gdLst/>
              <a:ahLst/>
              <a:cxnLst/>
              <a:rect l="l" t="t" r="r" b="b"/>
              <a:pathLst>
                <a:path w="1275" h="1751" extrusionOk="0">
                  <a:moveTo>
                    <a:pt x="1275" y="1"/>
                  </a:moveTo>
                  <a:lnTo>
                    <a:pt x="1" y="1691"/>
                  </a:lnTo>
                  <a:lnTo>
                    <a:pt x="275" y="1751"/>
                  </a:lnTo>
                  <a:lnTo>
                    <a:pt x="1275" y="441"/>
                  </a:lnTo>
                  <a:lnTo>
                    <a:pt x="127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23"/>
            <p:cNvSpPr/>
            <p:nvPr/>
          </p:nvSpPr>
          <p:spPr>
            <a:xfrm>
              <a:off x="3486425" y="2241175"/>
              <a:ext cx="85750" cy="108375"/>
            </a:xfrm>
            <a:custGeom>
              <a:avLst/>
              <a:gdLst/>
              <a:ahLst/>
              <a:cxnLst/>
              <a:rect l="l" t="t" r="r" b="b"/>
              <a:pathLst>
                <a:path w="3430" h="4335" extrusionOk="0">
                  <a:moveTo>
                    <a:pt x="3156" y="1"/>
                  </a:moveTo>
                  <a:lnTo>
                    <a:pt x="1" y="4168"/>
                  </a:lnTo>
                  <a:cubicBezTo>
                    <a:pt x="84" y="4204"/>
                    <a:pt x="156" y="4263"/>
                    <a:pt x="203" y="4335"/>
                  </a:cubicBezTo>
                  <a:lnTo>
                    <a:pt x="3430" y="72"/>
                  </a:lnTo>
                  <a:lnTo>
                    <a:pt x="315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23"/>
            <p:cNvSpPr/>
            <p:nvPr/>
          </p:nvSpPr>
          <p:spPr>
            <a:xfrm>
              <a:off x="3361425" y="1699450"/>
              <a:ext cx="240225" cy="42875"/>
            </a:xfrm>
            <a:custGeom>
              <a:avLst/>
              <a:gdLst/>
              <a:ahLst/>
              <a:cxnLst/>
              <a:rect l="l" t="t" r="r" b="b"/>
              <a:pathLst>
                <a:path w="9609" h="1715" extrusionOk="0">
                  <a:moveTo>
                    <a:pt x="9609" y="0"/>
                  </a:moveTo>
                  <a:lnTo>
                    <a:pt x="12" y="1429"/>
                  </a:lnTo>
                  <a:cubicBezTo>
                    <a:pt x="60" y="1524"/>
                    <a:pt x="72" y="1584"/>
                    <a:pt x="36" y="1643"/>
                  </a:cubicBezTo>
                  <a:cubicBezTo>
                    <a:pt x="24" y="1667"/>
                    <a:pt x="12" y="1703"/>
                    <a:pt x="0" y="1715"/>
                  </a:cubicBezTo>
                  <a:lnTo>
                    <a:pt x="9609" y="274"/>
                  </a:lnTo>
                  <a:lnTo>
                    <a:pt x="960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23"/>
            <p:cNvSpPr/>
            <p:nvPr/>
          </p:nvSpPr>
          <p:spPr>
            <a:xfrm>
              <a:off x="3354575" y="1742600"/>
              <a:ext cx="9250" cy="139925"/>
            </a:xfrm>
            <a:custGeom>
              <a:avLst/>
              <a:gdLst/>
              <a:ahLst/>
              <a:cxnLst/>
              <a:rect l="l" t="t" r="r" b="b"/>
              <a:pathLst>
                <a:path w="370" h="5597" extrusionOk="0">
                  <a:moveTo>
                    <a:pt x="274" y="1"/>
                  </a:moveTo>
                  <a:cubicBezTo>
                    <a:pt x="231" y="44"/>
                    <a:pt x="175" y="75"/>
                    <a:pt x="116" y="75"/>
                  </a:cubicBezTo>
                  <a:cubicBezTo>
                    <a:pt x="94" y="75"/>
                    <a:pt x="71" y="70"/>
                    <a:pt x="48" y="60"/>
                  </a:cubicBezTo>
                  <a:cubicBezTo>
                    <a:pt x="36" y="60"/>
                    <a:pt x="12" y="48"/>
                    <a:pt x="0" y="48"/>
                  </a:cubicBezTo>
                  <a:lnTo>
                    <a:pt x="108" y="5597"/>
                  </a:lnTo>
                  <a:cubicBezTo>
                    <a:pt x="171" y="5560"/>
                    <a:pt x="242" y="5545"/>
                    <a:pt x="309" y="5545"/>
                  </a:cubicBezTo>
                  <a:cubicBezTo>
                    <a:pt x="330" y="5545"/>
                    <a:pt x="350" y="5546"/>
                    <a:pt x="370" y="5549"/>
                  </a:cubicBez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23"/>
            <p:cNvSpPr/>
            <p:nvPr/>
          </p:nvSpPr>
          <p:spPr>
            <a:xfrm>
              <a:off x="3468575" y="1948000"/>
              <a:ext cx="133075" cy="136625"/>
            </a:xfrm>
            <a:custGeom>
              <a:avLst/>
              <a:gdLst/>
              <a:ahLst/>
              <a:cxnLst/>
              <a:rect l="l" t="t" r="r" b="b"/>
              <a:pathLst>
                <a:path w="5323" h="5465" extrusionOk="0">
                  <a:moveTo>
                    <a:pt x="5323" y="0"/>
                  </a:moveTo>
                  <a:lnTo>
                    <a:pt x="1" y="5298"/>
                  </a:lnTo>
                  <a:cubicBezTo>
                    <a:pt x="72" y="5334"/>
                    <a:pt x="132" y="5370"/>
                    <a:pt x="155" y="5453"/>
                  </a:cubicBezTo>
                  <a:cubicBezTo>
                    <a:pt x="179" y="5453"/>
                    <a:pt x="203" y="5453"/>
                    <a:pt x="215" y="5465"/>
                  </a:cubicBezTo>
                  <a:lnTo>
                    <a:pt x="5323" y="369"/>
                  </a:lnTo>
                  <a:lnTo>
                    <a:pt x="532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23"/>
            <p:cNvSpPr/>
            <p:nvPr/>
          </p:nvSpPr>
          <p:spPr>
            <a:xfrm>
              <a:off x="3371850" y="1888750"/>
              <a:ext cx="229800" cy="29200"/>
            </a:xfrm>
            <a:custGeom>
              <a:avLst/>
              <a:gdLst/>
              <a:ahLst/>
              <a:cxnLst/>
              <a:rect l="l" t="t" r="r" b="b"/>
              <a:pathLst>
                <a:path w="9192" h="1168" extrusionOk="0">
                  <a:moveTo>
                    <a:pt x="12" y="1"/>
                  </a:moveTo>
                  <a:cubicBezTo>
                    <a:pt x="24" y="84"/>
                    <a:pt x="24" y="167"/>
                    <a:pt x="0" y="263"/>
                  </a:cubicBezTo>
                  <a:lnTo>
                    <a:pt x="9192" y="1168"/>
                  </a:lnTo>
                  <a:lnTo>
                    <a:pt x="9192" y="894"/>
                  </a:lnTo>
                  <a:lnTo>
                    <a:pt x="1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23"/>
            <p:cNvSpPr/>
            <p:nvPr/>
          </p:nvSpPr>
          <p:spPr>
            <a:xfrm>
              <a:off x="3233425" y="1875350"/>
              <a:ext cx="119375" cy="17900"/>
            </a:xfrm>
            <a:custGeom>
              <a:avLst/>
              <a:gdLst/>
              <a:ahLst/>
              <a:cxnLst/>
              <a:rect l="l" t="t" r="r" b="b"/>
              <a:pathLst>
                <a:path w="4775" h="716" extrusionOk="0">
                  <a:moveTo>
                    <a:pt x="36" y="1"/>
                  </a:moveTo>
                  <a:cubicBezTo>
                    <a:pt x="36" y="84"/>
                    <a:pt x="24" y="156"/>
                    <a:pt x="13" y="215"/>
                  </a:cubicBezTo>
                  <a:cubicBezTo>
                    <a:pt x="13" y="227"/>
                    <a:pt x="1" y="239"/>
                    <a:pt x="1" y="263"/>
                  </a:cubicBezTo>
                  <a:lnTo>
                    <a:pt x="4727" y="715"/>
                  </a:lnTo>
                  <a:cubicBezTo>
                    <a:pt x="4715" y="656"/>
                    <a:pt x="4727" y="584"/>
                    <a:pt x="4739" y="525"/>
                  </a:cubicBezTo>
                  <a:cubicBezTo>
                    <a:pt x="4763" y="501"/>
                    <a:pt x="4763" y="477"/>
                    <a:pt x="4775" y="465"/>
                  </a:cubicBezTo>
                  <a:lnTo>
                    <a:pt x="3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23"/>
            <p:cNvSpPr/>
            <p:nvPr/>
          </p:nvSpPr>
          <p:spPr>
            <a:xfrm>
              <a:off x="3357850" y="1901550"/>
              <a:ext cx="10150" cy="91100"/>
            </a:xfrm>
            <a:custGeom>
              <a:avLst/>
              <a:gdLst/>
              <a:ahLst/>
              <a:cxnLst/>
              <a:rect l="l" t="t" r="r" b="b"/>
              <a:pathLst>
                <a:path w="406" h="3644" extrusionOk="0">
                  <a:moveTo>
                    <a:pt x="0" y="1"/>
                  </a:moveTo>
                  <a:lnTo>
                    <a:pt x="143" y="3620"/>
                  </a:lnTo>
                  <a:cubicBezTo>
                    <a:pt x="175" y="3609"/>
                    <a:pt x="208" y="3604"/>
                    <a:pt x="242" y="3604"/>
                  </a:cubicBezTo>
                  <a:cubicBezTo>
                    <a:pt x="284" y="3604"/>
                    <a:pt x="329" y="3612"/>
                    <a:pt x="381" y="3632"/>
                  </a:cubicBezTo>
                  <a:cubicBezTo>
                    <a:pt x="393" y="3632"/>
                    <a:pt x="393" y="3644"/>
                    <a:pt x="405" y="3644"/>
                  </a:cubicBezTo>
                  <a:lnTo>
                    <a:pt x="274" y="24"/>
                  </a:lnTo>
                  <a:cubicBezTo>
                    <a:pt x="242" y="35"/>
                    <a:pt x="205" y="41"/>
                    <a:pt x="168" y="41"/>
                  </a:cubicBezTo>
                  <a:cubicBezTo>
                    <a:pt x="122" y="41"/>
                    <a:pt x="75" y="32"/>
                    <a:pt x="36" y="13"/>
                  </a:cubicBezTo>
                  <a:cubicBezTo>
                    <a:pt x="24" y="13"/>
                    <a:pt x="24" y="13"/>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23"/>
            <p:cNvSpPr/>
            <p:nvPr/>
          </p:nvSpPr>
          <p:spPr>
            <a:xfrm>
              <a:off x="3391475" y="2086400"/>
              <a:ext cx="73250" cy="83675"/>
            </a:xfrm>
            <a:custGeom>
              <a:avLst/>
              <a:gdLst/>
              <a:ahLst/>
              <a:cxnLst/>
              <a:rect l="l" t="t" r="r" b="b"/>
              <a:pathLst>
                <a:path w="2930" h="3347" extrusionOk="0">
                  <a:moveTo>
                    <a:pt x="2763" y="0"/>
                  </a:moveTo>
                  <a:lnTo>
                    <a:pt x="1" y="3191"/>
                  </a:lnTo>
                  <a:cubicBezTo>
                    <a:pt x="72" y="3227"/>
                    <a:pt x="144" y="3287"/>
                    <a:pt x="203" y="3346"/>
                  </a:cubicBezTo>
                  <a:lnTo>
                    <a:pt x="2930" y="227"/>
                  </a:lnTo>
                  <a:cubicBezTo>
                    <a:pt x="2846" y="191"/>
                    <a:pt x="2763" y="108"/>
                    <a:pt x="276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23"/>
            <p:cNvSpPr/>
            <p:nvPr/>
          </p:nvSpPr>
          <p:spPr>
            <a:xfrm>
              <a:off x="3226875" y="1884000"/>
              <a:ext cx="132200" cy="113425"/>
            </a:xfrm>
            <a:custGeom>
              <a:avLst/>
              <a:gdLst/>
              <a:ahLst/>
              <a:cxnLst/>
              <a:rect l="l" t="t" r="r" b="b"/>
              <a:pathLst>
                <a:path w="5288" h="4537" extrusionOk="0">
                  <a:moveTo>
                    <a:pt x="191" y="0"/>
                  </a:moveTo>
                  <a:cubicBezTo>
                    <a:pt x="155" y="72"/>
                    <a:pt x="84" y="131"/>
                    <a:pt x="1" y="191"/>
                  </a:cubicBezTo>
                  <a:lnTo>
                    <a:pt x="5097" y="4536"/>
                  </a:lnTo>
                  <a:cubicBezTo>
                    <a:pt x="5156" y="4453"/>
                    <a:pt x="5216" y="4394"/>
                    <a:pt x="5287" y="4346"/>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23"/>
            <p:cNvSpPr/>
            <p:nvPr/>
          </p:nvSpPr>
          <p:spPr>
            <a:xfrm>
              <a:off x="3370650" y="2004850"/>
              <a:ext cx="95275" cy="79500"/>
            </a:xfrm>
            <a:custGeom>
              <a:avLst/>
              <a:gdLst/>
              <a:ahLst/>
              <a:cxnLst/>
              <a:rect l="l" t="t" r="r" b="b"/>
              <a:pathLst>
                <a:path w="3811" h="3180" extrusionOk="0">
                  <a:moveTo>
                    <a:pt x="131" y="0"/>
                  </a:moveTo>
                  <a:lnTo>
                    <a:pt x="131" y="24"/>
                  </a:lnTo>
                  <a:cubicBezTo>
                    <a:pt x="96" y="107"/>
                    <a:pt x="60" y="167"/>
                    <a:pt x="0" y="226"/>
                  </a:cubicBezTo>
                  <a:lnTo>
                    <a:pt x="3620" y="3179"/>
                  </a:lnTo>
                  <a:cubicBezTo>
                    <a:pt x="3644" y="3084"/>
                    <a:pt x="3715" y="3024"/>
                    <a:pt x="3810" y="3012"/>
                  </a:cubicBezTo>
                  <a:lnTo>
                    <a:pt x="13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23"/>
            <p:cNvSpPr/>
            <p:nvPr/>
          </p:nvSpPr>
          <p:spPr>
            <a:xfrm>
              <a:off x="3470950" y="2084325"/>
              <a:ext cx="130700" cy="76500"/>
            </a:xfrm>
            <a:custGeom>
              <a:avLst/>
              <a:gdLst/>
              <a:ahLst/>
              <a:cxnLst/>
              <a:rect l="l" t="t" r="r" b="b"/>
              <a:pathLst>
                <a:path w="5228" h="3060" extrusionOk="0">
                  <a:moveTo>
                    <a:pt x="60" y="0"/>
                  </a:moveTo>
                  <a:cubicBezTo>
                    <a:pt x="84" y="36"/>
                    <a:pt x="84" y="95"/>
                    <a:pt x="60" y="155"/>
                  </a:cubicBezTo>
                  <a:cubicBezTo>
                    <a:pt x="48" y="191"/>
                    <a:pt x="37" y="238"/>
                    <a:pt x="1" y="250"/>
                  </a:cubicBezTo>
                  <a:lnTo>
                    <a:pt x="5228" y="3060"/>
                  </a:lnTo>
                  <a:lnTo>
                    <a:pt x="5228" y="2762"/>
                  </a:lnTo>
                  <a:lnTo>
                    <a:pt x="120" y="12"/>
                  </a:lnTo>
                  <a:cubicBezTo>
                    <a:pt x="108" y="0"/>
                    <a:pt x="96" y="0"/>
                    <a:pt x="6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23"/>
            <p:cNvSpPr/>
            <p:nvPr/>
          </p:nvSpPr>
          <p:spPr>
            <a:xfrm>
              <a:off x="3403100" y="2193850"/>
              <a:ext cx="198550" cy="56575"/>
            </a:xfrm>
            <a:custGeom>
              <a:avLst/>
              <a:gdLst/>
              <a:ahLst/>
              <a:cxnLst/>
              <a:rect l="l" t="t" r="r" b="b"/>
              <a:pathLst>
                <a:path w="7942" h="2263" extrusionOk="0">
                  <a:moveTo>
                    <a:pt x="60" y="1"/>
                  </a:moveTo>
                  <a:cubicBezTo>
                    <a:pt x="36" y="96"/>
                    <a:pt x="24" y="167"/>
                    <a:pt x="0" y="263"/>
                  </a:cubicBezTo>
                  <a:lnTo>
                    <a:pt x="6489" y="1894"/>
                  </a:lnTo>
                  <a:lnTo>
                    <a:pt x="6763" y="1965"/>
                  </a:lnTo>
                  <a:lnTo>
                    <a:pt x="7942" y="2263"/>
                  </a:lnTo>
                  <a:lnTo>
                    <a:pt x="7942" y="2001"/>
                  </a:lnTo>
                  <a:lnTo>
                    <a:pt x="6942" y="1751"/>
                  </a:lnTo>
                  <a:lnTo>
                    <a:pt x="6668" y="1667"/>
                  </a:ln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23"/>
            <p:cNvSpPr/>
            <p:nvPr/>
          </p:nvSpPr>
          <p:spPr>
            <a:xfrm>
              <a:off x="3388800" y="2213200"/>
              <a:ext cx="90825" cy="135150"/>
            </a:xfrm>
            <a:custGeom>
              <a:avLst/>
              <a:gdLst/>
              <a:ahLst/>
              <a:cxnLst/>
              <a:rect l="l" t="t" r="r" b="b"/>
              <a:pathLst>
                <a:path w="3633" h="5406" extrusionOk="0">
                  <a:moveTo>
                    <a:pt x="227" y="0"/>
                  </a:moveTo>
                  <a:cubicBezTo>
                    <a:pt x="155" y="60"/>
                    <a:pt x="96" y="108"/>
                    <a:pt x="1" y="155"/>
                  </a:cubicBezTo>
                  <a:lnTo>
                    <a:pt x="3406" y="5406"/>
                  </a:lnTo>
                  <a:cubicBezTo>
                    <a:pt x="3465" y="5346"/>
                    <a:pt x="3549" y="5299"/>
                    <a:pt x="3632" y="5275"/>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23"/>
            <p:cNvSpPr/>
            <p:nvPr/>
          </p:nvSpPr>
          <p:spPr>
            <a:xfrm>
              <a:off x="3534650" y="2440025"/>
              <a:ext cx="66700" cy="103600"/>
            </a:xfrm>
            <a:custGeom>
              <a:avLst/>
              <a:gdLst/>
              <a:ahLst/>
              <a:cxnLst/>
              <a:rect l="l" t="t" r="r" b="b"/>
              <a:pathLst>
                <a:path w="2668" h="4144" extrusionOk="0">
                  <a:moveTo>
                    <a:pt x="120" y="0"/>
                  </a:moveTo>
                  <a:lnTo>
                    <a:pt x="1" y="71"/>
                  </a:lnTo>
                  <a:lnTo>
                    <a:pt x="2668" y="4143"/>
                  </a:lnTo>
                  <a:lnTo>
                    <a:pt x="2668" y="3667"/>
                  </a:lnTo>
                  <a:lnTo>
                    <a:pt x="453" y="298"/>
                  </a:lnTo>
                  <a:cubicBezTo>
                    <a:pt x="429" y="304"/>
                    <a:pt x="403" y="307"/>
                    <a:pt x="374" y="307"/>
                  </a:cubicBezTo>
                  <a:cubicBezTo>
                    <a:pt x="346" y="307"/>
                    <a:pt x="316" y="304"/>
                    <a:pt x="286" y="298"/>
                  </a:cubicBezTo>
                  <a:cubicBezTo>
                    <a:pt x="167" y="250"/>
                    <a:pt x="96" y="131"/>
                    <a:pt x="1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23"/>
            <p:cNvSpPr/>
            <p:nvPr/>
          </p:nvSpPr>
          <p:spPr>
            <a:xfrm>
              <a:off x="3484950" y="2361725"/>
              <a:ext cx="52100" cy="74450"/>
            </a:xfrm>
            <a:custGeom>
              <a:avLst/>
              <a:gdLst/>
              <a:ahLst/>
              <a:cxnLst/>
              <a:rect l="l" t="t" r="r" b="b"/>
              <a:pathLst>
                <a:path w="2084" h="2978" extrusionOk="0">
                  <a:moveTo>
                    <a:pt x="239" y="1"/>
                  </a:moveTo>
                  <a:cubicBezTo>
                    <a:pt x="155" y="72"/>
                    <a:pt x="84" y="132"/>
                    <a:pt x="0" y="155"/>
                  </a:cubicBezTo>
                  <a:lnTo>
                    <a:pt x="1858" y="2977"/>
                  </a:lnTo>
                  <a:lnTo>
                    <a:pt x="2084" y="2834"/>
                  </a:lnTo>
                  <a:lnTo>
                    <a:pt x="2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23"/>
            <p:cNvSpPr/>
            <p:nvPr/>
          </p:nvSpPr>
          <p:spPr>
            <a:xfrm>
              <a:off x="3359925" y="2364100"/>
              <a:ext cx="122675" cy="183700"/>
            </a:xfrm>
            <a:custGeom>
              <a:avLst/>
              <a:gdLst/>
              <a:ahLst/>
              <a:cxnLst/>
              <a:rect l="l" t="t" r="r" b="b"/>
              <a:pathLst>
                <a:path w="4907" h="7348" extrusionOk="0">
                  <a:moveTo>
                    <a:pt x="4656" y="1"/>
                  </a:moveTo>
                  <a:lnTo>
                    <a:pt x="1" y="7347"/>
                  </a:lnTo>
                  <a:lnTo>
                    <a:pt x="537" y="7002"/>
                  </a:lnTo>
                  <a:lnTo>
                    <a:pt x="4894" y="120"/>
                  </a:lnTo>
                  <a:cubicBezTo>
                    <a:pt x="4906" y="96"/>
                    <a:pt x="4906" y="84"/>
                    <a:pt x="4906" y="72"/>
                  </a:cubicBezTo>
                  <a:cubicBezTo>
                    <a:pt x="4859" y="72"/>
                    <a:pt x="4823" y="72"/>
                    <a:pt x="4775" y="60"/>
                  </a:cubicBezTo>
                  <a:cubicBezTo>
                    <a:pt x="4728" y="37"/>
                    <a:pt x="4704" y="25"/>
                    <a:pt x="465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23"/>
            <p:cNvSpPr/>
            <p:nvPr/>
          </p:nvSpPr>
          <p:spPr>
            <a:xfrm>
              <a:off x="3403975" y="2657300"/>
              <a:ext cx="46175" cy="92900"/>
            </a:xfrm>
            <a:custGeom>
              <a:avLst/>
              <a:gdLst/>
              <a:ahLst/>
              <a:cxnLst/>
              <a:rect l="l" t="t" r="r" b="b"/>
              <a:pathLst>
                <a:path w="1847" h="3716" extrusionOk="0">
                  <a:moveTo>
                    <a:pt x="275" y="1"/>
                  </a:moveTo>
                  <a:lnTo>
                    <a:pt x="1" y="36"/>
                  </a:lnTo>
                  <a:lnTo>
                    <a:pt x="1549" y="3691"/>
                  </a:lnTo>
                  <a:cubicBezTo>
                    <a:pt x="1593" y="3665"/>
                    <a:pt x="1651" y="3651"/>
                    <a:pt x="1708" y="3651"/>
                  </a:cubicBezTo>
                  <a:cubicBezTo>
                    <a:pt x="1727" y="3651"/>
                    <a:pt x="1745" y="3653"/>
                    <a:pt x="1763" y="3656"/>
                  </a:cubicBezTo>
                  <a:cubicBezTo>
                    <a:pt x="1799" y="3668"/>
                    <a:pt x="1834" y="3691"/>
                    <a:pt x="1846" y="3715"/>
                  </a:cubicBezTo>
                  <a:lnTo>
                    <a:pt x="27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23"/>
            <p:cNvSpPr/>
            <p:nvPr/>
          </p:nvSpPr>
          <p:spPr>
            <a:xfrm>
              <a:off x="3447750" y="2756725"/>
              <a:ext cx="63125" cy="139325"/>
            </a:xfrm>
            <a:custGeom>
              <a:avLst/>
              <a:gdLst/>
              <a:ahLst/>
              <a:cxnLst/>
              <a:rect l="l" t="t" r="r" b="b"/>
              <a:pathLst>
                <a:path w="2525" h="5573" extrusionOk="0">
                  <a:moveTo>
                    <a:pt x="214" y="0"/>
                  </a:moveTo>
                  <a:lnTo>
                    <a:pt x="119" y="84"/>
                  </a:lnTo>
                  <a:cubicBezTo>
                    <a:pt x="95" y="107"/>
                    <a:pt x="72" y="131"/>
                    <a:pt x="36" y="143"/>
                  </a:cubicBezTo>
                  <a:lnTo>
                    <a:pt x="0" y="167"/>
                  </a:lnTo>
                  <a:lnTo>
                    <a:pt x="2286" y="5572"/>
                  </a:lnTo>
                  <a:cubicBezTo>
                    <a:pt x="2358" y="5513"/>
                    <a:pt x="2441" y="5477"/>
                    <a:pt x="2524" y="5465"/>
                  </a:cubicBezTo>
                  <a:lnTo>
                    <a:pt x="21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23"/>
            <p:cNvSpPr/>
            <p:nvPr/>
          </p:nvSpPr>
          <p:spPr>
            <a:xfrm>
              <a:off x="3360525" y="2551625"/>
              <a:ext cx="47650" cy="100650"/>
            </a:xfrm>
            <a:custGeom>
              <a:avLst/>
              <a:gdLst/>
              <a:ahLst/>
              <a:cxnLst/>
              <a:rect l="l" t="t" r="r" b="b"/>
              <a:pathLst>
                <a:path w="1906" h="4026" extrusionOk="0">
                  <a:moveTo>
                    <a:pt x="227" y="1"/>
                  </a:moveTo>
                  <a:lnTo>
                    <a:pt x="1" y="144"/>
                  </a:lnTo>
                  <a:lnTo>
                    <a:pt x="1644" y="4025"/>
                  </a:lnTo>
                  <a:lnTo>
                    <a:pt x="1906" y="3989"/>
                  </a:ln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23"/>
            <p:cNvSpPr/>
            <p:nvPr/>
          </p:nvSpPr>
          <p:spPr>
            <a:xfrm>
              <a:off x="3125375" y="2390600"/>
              <a:ext cx="476275" cy="313150"/>
            </a:xfrm>
            <a:custGeom>
              <a:avLst/>
              <a:gdLst/>
              <a:ahLst/>
              <a:cxnLst/>
              <a:rect l="l" t="t" r="r" b="b"/>
              <a:pathLst>
                <a:path w="19051" h="12526" extrusionOk="0">
                  <a:moveTo>
                    <a:pt x="19051" y="1"/>
                  </a:moveTo>
                  <a:lnTo>
                    <a:pt x="16455" y="1691"/>
                  </a:lnTo>
                  <a:lnTo>
                    <a:pt x="16241" y="1834"/>
                  </a:lnTo>
                  <a:lnTo>
                    <a:pt x="9907" y="5942"/>
                  </a:lnTo>
                  <a:lnTo>
                    <a:pt x="9371" y="6287"/>
                  </a:lnTo>
                  <a:lnTo>
                    <a:pt x="1" y="12395"/>
                  </a:lnTo>
                  <a:cubicBezTo>
                    <a:pt x="48" y="12431"/>
                    <a:pt x="72" y="12478"/>
                    <a:pt x="108" y="12526"/>
                  </a:cubicBezTo>
                  <a:lnTo>
                    <a:pt x="358" y="12478"/>
                  </a:lnTo>
                  <a:lnTo>
                    <a:pt x="9407" y="6597"/>
                  </a:lnTo>
                  <a:lnTo>
                    <a:pt x="9633" y="6454"/>
                  </a:lnTo>
                  <a:lnTo>
                    <a:pt x="16384" y="2060"/>
                  </a:lnTo>
                  <a:lnTo>
                    <a:pt x="16503" y="1989"/>
                  </a:lnTo>
                  <a:lnTo>
                    <a:pt x="16503" y="1977"/>
                  </a:lnTo>
                  <a:cubicBezTo>
                    <a:pt x="16533" y="1877"/>
                    <a:pt x="16622" y="1802"/>
                    <a:pt x="16720" y="1802"/>
                  </a:cubicBezTo>
                  <a:cubicBezTo>
                    <a:pt x="16739" y="1802"/>
                    <a:pt x="16758" y="1805"/>
                    <a:pt x="16777" y="1810"/>
                  </a:cubicBezTo>
                  <a:lnTo>
                    <a:pt x="19051" y="322"/>
                  </a:lnTo>
                  <a:lnTo>
                    <a:pt x="190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23"/>
            <p:cNvSpPr/>
            <p:nvPr/>
          </p:nvSpPr>
          <p:spPr>
            <a:xfrm>
              <a:off x="3128050" y="2615625"/>
              <a:ext cx="473900" cy="94675"/>
            </a:xfrm>
            <a:custGeom>
              <a:avLst/>
              <a:gdLst/>
              <a:ahLst/>
              <a:cxnLst/>
              <a:rect l="l" t="t" r="r" b="b"/>
              <a:pathLst>
                <a:path w="18956" h="3787" extrusionOk="0">
                  <a:moveTo>
                    <a:pt x="18956" y="1"/>
                  </a:moveTo>
                  <a:lnTo>
                    <a:pt x="11216" y="1441"/>
                  </a:lnTo>
                  <a:lnTo>
                    <a:pt x="10955" y="1489"/>
                  </a:lnTo>
                  <a:lnTo>
                    <a:pt x="251" y="3477"/>
                  </a:lnTo>
                  <a:lnTo>
                    <a:pt x="1" y="3525"/>
                  </a:lnTo>
                  <a:cubicBezTo>
                    <a:pt x="25" y="3596"/>
                    <a:pt x="37" y="3704"/>
                    <a:pt x="25" y="3787"/>
                  </a:cubicBezTo>
                  <a:lnTo>
                    <a:pt x="11062" y="1739"/>
                  </a:lnTo>
                  <a:lnTo>
                    <a:pt x="11324" y="1691"/>
                  </a:lnTo>
                  <a:lnTo>
                    <a:pt x="18956" y="263"/>
                  </a:lnTo>
                  <a:lnTo>
                    <a:pt x="1895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23"/>
            <p:cNvSpPr/>
            <p:nvPr/>
          </p:nvSpPr>
          <p:spPr>
            <a:xfrm>
              <a:off x="3117650" y="2716825"/>
              <a:ext cx="74725" cy="262575"/>
            </a:xfrm>
            <a:custGeom>
              <a:avLst/>
              <a:gdLst/>
              <a:ahLst/>
              <a:cxnLst/>
              <a:rect l="l" t="t" r="r" b="b"/>
              <a:pathLst>
                <a:path w="2989" h="10503" extrusionOk="0">
                  <a:moveTo>
                    <a:pt x="250" y="1"/>
                  </a:moveTo>
                  <a:cubicBezTo>
                    <a:pt x="188" y="32"/>
                    <a:pt x="109" y="63"/>
                    <a:pt x="34" y="63"/>
                  </a:cubicBezTo>
                  <a:cubicBezTo>
                    <a:pt x="23" y="63"/>
                    <a:pt x="11" y="62"/>
                    <a:pt x="0" y="60"/>
                  </a:cubicBezTo>
                  <a:lnTo>
                    <a:pt x="0" y="60"/>
                  </a:lnTo>
                  <a:lnTo>
                    <a:pt x="2739" y="10502"/>
                  </a:lnTo>
                  <a:cubicBezTo>
                    <a:pt x="2810" y="10454"/>
                    <a:pt x="2905" y="10431"/>
                    <a:pt x="2989" y="10419"/>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23"/>
            <p:cNvSpPr/>
            <p:nvPr/>
          </p:nvSpPr>
          <p:spPr>
            <a:xfrm>
              <a:off x="3207525" y="2947525"/>
              <a:ext cx="153325" cy="44675"/>
            </a:xfrm>
            <a:custGeom>
              <a:avLst/>
              <a:gdLst/>
              <a:ahLst/>
              <a:cxnLst/>
              <a:rect l="l" t="t" r="r" b="b"/>
              <a:pathLst>
                <a:path w="6133" h="1787" extrusionOk="0">
                  <a:moveTo>
                    <a:pt x="5859" y="0"/>
                  </a:moveTo>
                  <a:lnTo>
                    <a:pt x="1" y="1524"/>
                  </a:lnTo>
                  <a:cubicBezTo>
                    <a:pt x="48" y="1607"/>
                    <a:pt x="60" y="1691"/>
                    <a:pt x="60" y="1786"/>
                  </a:cubicBezTo>
                  <a:lnTo>
                    <a:pt x="6132" y="191"/>
                  </a:lnTo>
                  <a:lnTo>
                    <a:pt x="585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23"/>
            <p:cNvSpPr/>
            <p:nvPr/>
          </p:nvSpPr>
          <p:spPr>
            <a:xfrm>
              <a:off x="3362025" y="2909125"/>
              <a:ext cx="138425" cy="40800"/>
            </a:xfrm>
            <a:custGeom>
              <a:avLst/>
              <a:gdLst/>
              <a:ahLst/>
              <a:cxnLst/>
              <a:rect l="l" t="t" r="r" b="b"/>
              <a:pathLst>
                <a:path w="5537" h="1632" extrusionOk="0">
                  <a:moveTo>
                    <a:pt x="5465" y="0"/>
                  </a:moveTo>
                  <a:lnTo>
                    <a:pt x="0" y="1429"/>
                  </a:lnTo>
                  <a:lnTo>
                    <a:pt x="286" y="1631"/>
                  </a:lnTo>
                  <a:lnTo>
                    <a:pt x="5489" y="262"/>
                  </a:lnTo>
                  <a:lnTo>
                    <a:pt x="5537" y="238"/>
                  </a:lnTo>
                  <a:cubicBezTo>
                    <a:pt x="5489" y="155"/>
                    <a:pt x="5477" y="84"/>
                    <a:pt x="546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23"/>
            <p:cNvSpPr/>
            <p:nvPr/>
          </p:nvSpPr>
          <p:spPr>
            <a:xfrm>
              <a:off x="3281950" y="2758200"/>
              <a:ext cx="167000" cy="126825"/>
            </a:xfrm>
            <a:custGeom>
              <a:avLst/>
              <a:gdLst/>
              <a:ahLst/>
              <a:cxnLst/>
              <a:rect l="l" t="t" r="r" b="b"/>
              <a:pathLst>
                <a:path w="6680" h="5073" extrusionOk="0">
                  <a:moveTo>
                    <a:pt x="6370" y="1"/>
                  </a:moveTo>
                  <a:lnTo>
                    <a:pt x="2965" y="2608"/>
                  </a:lnTo>
                  <a:cubicBezTo>
                    <a:pt x="2977" y="2656"/>
                    <a:pt x="3001" y="2727"/>
                    <a:pt x="2965" y="2787"/>
                  </a:cubicBezTo>
                  <a:cubicBezTo>
                    <a:pt x="2927" y="2900"/>
                    <a:pt x="2837" y="2968"/>
                    <a:pt x="2737" y="2968"/>
                  </a:cubicBezTo>
                  <a:cubicBezTo>
                    <a:pt x="2710" y="2968"/>
                    <a:pt x="2683" y="2963"/>
                    <a:pt x="2655" y="2954"/>
                  </a:cubicBezTo>
                  <a:cubicBezTo>
                    <a:pt x="2608" y="2942"/>
                    <a:pt x="2584" y="2930"/>
                    <a:pt x="2560" y="2894"/>
                  </a:cubicBezTo>
                  <a:lnTo>
                    <a:pt x="0" y="4859"/>
                  </a:lnTo>
                  <a:cubicBezTo>
                    <a:pt x="72" y="4906"/>
                    <a:pt x="131" y="4978"/>
                    <a:pt x="179" y="5073"/>
                  </a:cubicBezTo>
                  <a:lnTo>
                    <a:pt x="6644" y="132"/>
                  </a:lnTo>
                  <a:lnTo>
                    <a:pt x="6680" y="96"/>
                  </a:lnTo>
                  <a:lnTo>
                    <a:pt x="6680" y="96"/>
                  </a:lnTo>
                  <a:cubicBezTo>
                    <a:pt x="6647" y="116"/>
                    <a:pt x="6618" y="125"/>
                    <a:pt x="6586" y="125"/>
                  </a:cubicBezTo>
                  <a:cubicBezTo>
                    <a:pt x="6561" y="125"/>
                    <a:pt x="6533" y="119"/>
                    <a:pt x="6501" y="108"/>
                  </a:cubicBezTo>
                  <a:cubicBezTo>
                    <a:pt x="6442" y="96"/>
                    <a:pt x="6406" y="48"/>
                    <a:pt x="637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23"/>
            <p:cNvSpPr/>
            <p:nvPr/>
          </p:nvSpPr>
          <p:spPr>
            <a:xfrm>
              <a:off x="3450725" y="2635275"/>
              <a:ext cx="150925" cy="123850"/>
            </a:xfrm>
            <a:custGeom>
              <a:avLst/>
              <a:gdLst/>
              <a:ahLst/>
              <a:cxnLst/>
              <a:rect l="l" t="t" r="r" b="b"/>
              <a:pathLst>
                <a:path w="6037" h="4954" extrusionOk="0">
                  <a:moveTo>
                    <a:pt x="6037" y="1"/>
                  </a:moveTo>
                  <a:lnTo>
                    <a:pt x="0" y="4632"/>
                  </a:lnTo>
                  <a:cubicBezTo>
                    <a:pt x="60" y="4668"/>
                    <a:pt x="72" y="4775"/>
                    <a:pt x="36" y="4870"/>
                  </a:cubicBezTo>
                  <a:lnTo>
                    <a:pt x="0" y="4953"/>
                  </a:lnTo>
                  <a:lnTo>
                    <a:pt x="0" y="4953"/>
                  </a:lnTo>
                  <a:lnTo>
                    <a:pt x="95" y="4882"/>
                  </a:lnTo>
                  <a:lnTo>
                    <a:pt x="6037" y="322"/>
                  </a:lnTo>
                  <a:lnTo>
                    <a:pt x="60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23"/>
            <p:cNvSpPr/>
            <p:nvPr/>
          </p:nvSpPr>
          <p:spPr>
            <a:xfrm>
              <a:off x="3516800" y="2698375"/>
              <a:ext cx="84850" cy="197675"/>
            </a:xfrm>
            <a:custGeom>
              <a:avLst/>
              <a:gdLst/>
              <a:ahLst/>
              <a:cxnLst/>
              <a:rect l="l" t="t" r="r" b="b"/>
              <a:pathLst>
                <a:path w="3394" h="7907" extrusionOk="0">
                  <a:moveTo>
                    <a:pt x="3394" y="1"/>
                  </a:moveTo>
                  <a:lnTo>
                    <a:pt x="0" y="7799"/>
                  </a:lnTo>
                  <a:cubicBezTo>
                    <a:pt x="12" y="7799"/>
                    <a:pt x="48" y="7811"/>
                    <a:pt x="60" y="7811"/>
                  </a:cubicBezTo>
                  <a:cubicBezTo>
                    <a:pt x="119" y="7835"/>
                    <a:pt x="179" y="7883"/>
                    <a:pt x="238" y="7906"/>
                  </a:cubicBezTo>
                  <a:lnTo>
                    <a:pt x="3394" y="667"/>
                  </a:lnTo>
                  <a:lnTo>
                    <a:pt x="33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23"/>
            <p:cNvSpPr/>
            <p:nvPr/>
          </p:nvSpPr>
          <p:spPr>
            <a:xfrm>
              <a:off x="3517700" y="2919250"/>
              <a:ext cx="83950" cy="148250"/>
            </a:xfrm>
            <a:custGeom>
              <a:avLst/>
              <a:gdLst/>
              <a:ahLst/>
              <a:cxnLst/>
              <a:rect l="l" t="t" r="r" b="b"/>
              <a:pathLst>
                <a:path w="3358" h="5930" extrusionOk="0">
                  <a:moveTo>
                    <a:pt x="238" y="0"/>
                  </a:moveTo>
                  <a:cubicBezTo>
                    <a:pt x="155" y="60"/>
                    <a:pt x="83" y="95"/>
                    <a:pt x="0" y="131"/>
                  </a:cubicBezTo>
                  <a:lnTo>
                    <a:pt x="3358" y="5929"/>
                  </a:lnTo>
                  <a:lnTo>
                    <a:pt x="3358" y="5394"/>
                  </a:ln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23"/>
            <p:cNvSpPr/>
            <p:nvPr/>
          </p:nvSpPr>
          <p:spPr>
            <a:xfrm>
              <a:off x="3421550" y="2991875"/>
              <a:ext cx="180100" cy="133375"/>
            </a:xfrm>
            <a:custGeom>
              <a:avLst/>
              <a:gdLst/>
              <a:ahLst/>
              <a:cxnLst/>
              <a:rect l="l" t="t" r="r" b="b"/>
              <a:pathLst>
                <a:path w="7204" h="5335" extrusionOk="0">
                  <a:moveTo>
                    <a:pt x="250" y="0"/>
                  </a:moveTo>
                  <a:cubicBezTo>
                    <a:pt x="221" y="110"/>
                    <a:pt x="141" y="161"/>
                    <a:pt x="53" y="161"/>
                  </a:cubicBezTo>
                  <a:cubicBezTo>
                    <a:pt x="36" y="161"/>
                    <a:pt x="18" y="159"/>
                    <a:pt x="0" y="155"/>
                  </a:cubicBezTo>
                  <a:lnTo>
                    <a:pt x="0" y="155"/>
                  </a:lnTo>
                  <a:lnTo>
                    <a:pt x="7204" y="5334"/>
                  </a:lnTo>
                  <a:lnTo>
                    <a:pt x="7204" y="5001"/>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23"/>
            <p:cNvSpPr/>
            <p:nvPr/>
          </p:nvSpPr>
          <p:spPr>
            <a:xfrm>
              <a:off x="3415600" y="2991275"/>
              <a:ext cx="1500" cy="1500"/>
            </a:xfrm>
            <a:custGeom>
              <a:avLst/>
              <a:gdLst/>
              <a:ahLst/>
              <a:cxnLst/>
              <a:rect l="l" t="t" r="r" b="b"/>
              <a:pathLst>
                <a:path w="60" h="60" extrusionOk="0">
                  <a:moveTo>
                    <a:pt x="48" y="0"/>
                  </a:moveTo>
                  <a:lnTo>
                    <a:pt x="0" y="12"/>
                  </a:lnTo>
                  <a:lnTo>
                    <a:pt x="60" y="60"/>
                  </a:lnTo>
                  <a:cubicBezTo>
                    <a:pt x="48" y="48"/>
                    <a:pt x="48" y="12"/>
                    <a:pt x="4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23"/>
            <p:cNvSpPr/>
            <p:nvPr/>
          </p:nvSpPr>
          <p:spPr>
            <a:xfrm>
              <a:off x="3283125" y="2890950"/>
              <a:ext cx="131900" cy="96475"/>
            </a:xfrm>
            <a:custGeom>
              <a:avLst/>
              <a:gdLst/>
              <a:ahLst/>
              <a:cxnLst/>
              <a:rect l="l" t="t" r="r" b="b"/>
              <a:pathLst>
                <a:path w="5276" h="3859" extrusionOk="0">
                  <a:moveTo>
                    <a:pt x="132" y="1"/>
                  </a:moveTo>
                  <a:cubicBezTo>
                    <a:pt x="132" y="13"/>
                    <a:pt x="132" y="25"/>
                    <a:pt x="120" y="37"/>
                  </a:cubicBezTo>
                  <a:cubicBezTo>
                    <a:pt x="96" y="108"/>
                    <a:pt x="60" y="168"/>
                    <a:pt x="1" y="227"/>
                  </a:cubicBezTo>
                  <a:lnTo>
                    <a:pt x="2811" y="2251"/>
                  </a:lnTo>
                  <a:lnTo>
                    <a:pt x="3097" y="2454"/>
                  </a:lnTo>
                  <a:lnTo>
                    <a:pt x="5061" y="3859"/>
                  </a:lnTo>
                  <a:lnTo>
                    <a:pt x="5275" y="3680"/>
                  </a:lnTo>
                  <a:lnTo>
                    <a:pt x="3430" y="2346"/>
                  </a:lnTo>
                  <a:lnTo>
                    <a:pt x="3156" y="2168"/>
                  </a:lnTo>
                  <a:lnTo>
                    <a:pt x="13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23"/>
            <p:cNvSpPr/>
            <p:nvPr/>
          </p:nvSpPr>
          <p:spPr>
            <a:xfrm>
              <a:off x="3303375" y="2915075"/>
              <a:ext cx="202425" cy="165525"/>
            </a:xfrm>
            <a:custGeom>
              <a:avLst/>
              <a:gdLst/>
              <a:ahLst/>
              <a:cxnLst/>
              <a:rect l="l" t="t" r="r" b="b"/>
              <a:pathLst>
                <a:path w="8097" h="6621" extrusionOk="0">
                  <a:moveTo>
                    <a:pt x="7883" y="0"/>
                  </a:moveTo>
                  <a:lnTo>
                    <a:pt x="7835" y="24"/>
                  </a:lnTo>
                  <a:lnTo>
                    <a:pt x="4489" y="2739"/>
                  </a:lnTo>
                  <a:lnTo>
                    <a:pt x="4287" y="2917"/>
                  </a:lnTo>
                  <a:lnTo>
                    <a:pt x="1" y="6370"/>
                  </a:lnTo>
                  <a:lnTo>
                    <a:pt x="84" y="6430"/>
                  </a:lnTo>
                  <a:lnTo>
                    <a:pt x="96" y="6442"/>
                  </a:lnTo>
                  <a:lnTo>
                    <a:pt x="120" y="6454"/>
                  </a:lnTo>
                  <a:lnTo>
                    <a:pt x="132" y="6477"/>
                  </a:lnTo>
                  <a:lnTo>
                    <a:pt x="132" y="6489"/>
                  </a:lnTo>
                  <a:lnTo>
                    <a:pt x="132" y="6501"/>
                  </a:lnTo>
                  <a:lnTo>
                    <a:pt x="132" y="6513"/>
                  </a:lnTo>
                  <a:lnTo>
                    <a:pt x="132" y="6549"/>
                  </a:lnTo>
                  <a:lnTo>
                    <a:pt x="143" y="6620"/>
                  </a:lnTo>
                  <a:lnTo>
                    <a:pt x="4525" y="3108"/>
                  </a:lnTo>
                  <a:lnTo>
                    <a:pt x="4549" y="3084"/>
                  </a:lnTo>
                  <a:cubicBezTo>
                    <a:pt x="4537" y="3036"/>
                    <a:pt x="4549" y="3001"/>
                    <a:pt x="4561" y="2965"/>
                  </a:cubicBezTo>
                  <a:cubicBezTo>
                    <a:pt x="4601" y="2865"/>
                    <a:pt x="4700" y="2790"/>
                    <a:pt x="4815" y="2790"/>
                  </a:cubicBezTo>
                  <a:cubicBezTo>
                    <a:pt x="4837" y="2790"/>
                    <a:pt x="4859" y="2793"/>
                    <a:pt x="4882" y="2798"/>
                  </a:cubicBezTo>
                  <a:cubicBezTo>
                    <a:pt x="4882" y="2798"/>
                    <a:pt x="4894" y="2798"/>
                    <a:pt x="4894" y="2810"/>
                  </a:cubicBezTo>
                  <a:lnTo>
                    <a:pt x="8097" y="238"/>
                  </a:lnTo>
                  <a:cubicBezTo>
                    <a:pt x="7990" y="143"/>
                    <a:pt x="7930" y="72"/>
                    <a:pt x="788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23"/>
            <p:cNvSpPr/>
            <p:nvPr/>
          </p:nvSpPr>
          <p:spPr>
            <a:xfrm>
              <a:off x="2964350" y="3075800"/>
              <a:ext cx="335475" cy="51225"/>
            </a:xfrm>
            <a:custGeom>
              <a:avLst/>
              <a:gdLst/>
              <a:ahLst/>
              <a:cxnLst/>
              <a:rect l="l" t="t" r="r" b="b"/>
              <a:pathLst>
                <a:path w="13419" h="2049" extrusionOk="0">
                  <a:moveTo>
                    <a:pt x="13204" y="1"/>
                  </a:moveTo>
                  <a:lnTo>
                    <a:pt x="0" y="1810"/>
                  </a:lnTo>
                  <a:cubicBezTo>
                    <a:pt x="24" y="1870"/>
                    <a:pt x="36" y="1941"/>
                    <a:pt x="60" y="2025"/>
                  </a:cubicBezTo>
                  <a:lnTo>
                    <a:pt x="203" y="2049"/>
                  </a:lnTo>
                  <a:lnTo>
                    <a:pt x="13419" y="239"/>
                  </a:lnTo>
                  <a:lnTo>
                    <a:pt x="13407" y="156"/>
                  </a:lnTo>
                  <a:lnTo>
                    <a:pt x="1320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23"/>
            <p:cNvSpPr/>
            <p:nvPr/>
          </p:nvSpPr>
          <p:spPr>
            <a:xfrm>
              <a:off x="3202475" y="2999600"/>
              <a:ext cx="102700" cy="80400"/>
            </a:xfrm>
            <a:custGeom>
              <a:avLst/>
              <a:gdLst/>
              <a:ahLst/>
              <a:cxnLst/>
              <a:rect l="l" t="t" r="r" b="b"/>
              <a:pathLst>
                <a:path w="4108" h="3216" extrusionOk="0">
                  <a:moveTo>
                    <a:pt x="4061" y="3007"/>
                  </a:moveTo>
                  <a:lnTo>
                    <a:pt x="4108" y="3037"/>
                  </a:lnTo>
                  <a:cubicBezTo>
                    <a:pt x="4092" y="3021"/>
                    <a:pt x="4077" y="3012"/>
                    <a:pt x="4061" y="3007"/>
                  </a:cubicBezTo>
                  <a:close/>
                  <a:moveTo>
                    <a:pt x="179" y="1"/>
                  </a:moveTo>
                  <a:cubicBezTo>
                    <a:pt x="131" y="72"/>
                    <a:pt x="72" y="144"/>
                    <a:pt x="0" y="191"/>
                  </a:cubicBezTo>
                  <a:lnTo>
                    <a:pt x="3679" y="3049"/>
                  </a:lnTo>
                  <a:lnTo>
                    <a:pt x="3882" y="3215"/>
                  </a:lnTo>
                  <a:lnTo>
                    <a:pt x="3882" y="3144"/>
                  </a:lnTo>
                  <a:cubicBezTo>
                    <a:pt x="3870" y="3073"/>
                    <a:pt x="3929" y="3013"/>
                    <a:pt x="4001" y="3001"/>
                  </a:cubicBezTo>
                  <a:cubicBezTo>
                    <a:pt x="4021" y="3001"/>
                    <a:pt x="4041" y="3001"/>
                    <a:pt x="4061" y="3007"/>
                  </a:cubicBezTo>
                  <a:lnTo>
                    <a:pt x="4061" y="3007"/>
                  </a:lnTo>
                  <a:lnTo>
                    <a:pt x="4013" y="2977"/>
                  </a:lnTo>
                  <a:lnTo>
                    <a:pt x="1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23"/>
            <p:cNvSpPr/>
            <p:nvPr/>
          </p:nvSpPr>
          <p:spPr>
            <a:xfrm>
              <a:off x="3299500" y="3073725"/>
              <a:ext cx="22050" cy="129200"/>
            </a:xfrm>
            <a:custGeom>
              <a:avLst/>
              <a:gdLst/>
              <a:ahLst/>
              <a:cxnLst/>
              <a:rect l="l" t="t" r="r" b="b"/>
              <a:pathLst>
                <a:path w="882" h="5168" extrusionOk="0">
                  <a:moveTo>
                    <a:pt x="120" y="0"/>
                  </a:moveTo>
                  <a:cubicBezTo>
                    <a:pt x="48" y="24"/>
                    <a:pt x="1" y="84"/>
                    <a:pt x="1" y="155"/>
                  </a:cubicBezTo>
                  <a:lnTo>
                    <a:pt x="1" y="215"/>
                  </a:lnTo>
                  <a:lnTo>
                    <a:pt x="13" y="286"/>
                  </a:lnTo>
                  <a:lnTo>
                    <a:pt x="608" y="5108"/>
                  </a:lnTo>
                  <a:lnTo>
                    <a:pt x="882" y="5168"/>
                  </a:lnTo>
                  <a:lnTo>
                    <a:pt x="263" y="179"/>
                  </a:lnTo>
                  <a:lnTo>
                    <a:pt x="275" y="155"/>
                  </a:lnTo>
                  <a:lnTo>
                    <a:pt x="275" y="131"/>
                  </a:lnTo>
                  <a:lnTo>
                    <a:pt x="275" y="108"/>
                  </a:lnTo>
                  <a:lnTo>
                    <a:pt x="275" y="96"/>
                  </a:lnTo>
                  <a:lnTo>
                    <a:pt x="275" y="84"/>
                  </a:lnTo>
                  <a:cubicBezTo>
                    <a:pt x="275" y="84"/>
                    <a:pt x="275" y="60"/>
                    <a:pt x="251" y="60"/>
                  </a:cubicBezTo>
                  <a:lnTo>
                    <a:pt x="239" y="48"/>
                  </a:lnTo>
                  <a:lnTo>
                    <a:pt x="227" y="36"/>
                  </a:lnTo>
                  <a:cubicBezTo>
                    <a:pt x="191" y="24"/>
                    <a:pt x="167" y="0"/>
                    <a:pt x="1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23"/>
            <p:cNvSpPr/>
            <p:nvPr/>
          </p:nvSpPr>
          <p:spPr>
            <a:xfrm>
              <a:off x="3315575" y="3209450"/>
              <a:ext cx="16100" cy="73850"/>
            </a:xfrm>
            <a:custGeom>
              <a:avLst/>
              <a:gdLst/>
              <a:ahLst/>
              <a:cxnLst/>
              <a:rect l="l" t="t" r="r" b="b"/>
              <a:pathLst>
                <a:path w="644" h="2954" extrusionOk="0">
                  <a:moveTo>
                    <a:pt x="1" y="1"/>
                  </a:moveTo>
                  <a:lnTo>
                    <a:pt x="370" y="2953"/>
                  </a:lnTo>
                  <a:lnTo>
                    <a:pt x="644" y="2953"/>
                  </a:lnTo>
                  <a:lnTo>
                    <a:pt x="286" y="60"/>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23"/>
            <p:cNvSpPr/>
            <p:nvPr/>
          </p:nvSpPr>
          <p:spPr>
            <a:xfrm>
              <a:off x="3552525" y="3258875"/>
              <a:ext cx="3300" cy="2100"/>
            </a:xfrm>
            <a:custGeom>
              <a:avLst/>
              <a:gdLst/>
              <a:ahLst/>
              <a:cxnLst/>
              <a:rect l="l" t="t" r="r" b="b"/>
              <a:pathLst>
                <a:path w="132" h="84" extrusionOk="0">
                  <a:moveTo>
                    <a:pt x="36" y="0"/>
                  </a:moveTo>
                  <a:cubicBezTo>
                    <a:pt x="12" y="24"/>
                    <a:pt x="0" y="60"/>
                    <a:pt x="0" y="83"/>
                  </a:cubicBezTo>
                  <a:cubicBezTo>
                    <a:pt x="60" y="83"/>
                    <a:pt x="107" y="60"/>
                    <a:pt x="131" y="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23"/>
            <p:cNvSpPr/>
            <p:nvPr/>
          </p:nvSpPr>
          <p:spPr>
            <a:xfrm>
              <a:off x="2964650" y="3126400"/>
              <a:ext cx="548300" cy="125650"/>
            </a:xfrm>
            <a:custGeom>
              <a:avLst/>
              <a:gdLst/>
              <a:ahLst/>
              <a:cxnLst/>
              <a:rect l="l" t="t" r="r" b="b"/>
              <a:pathLst>
                <a:path w="21932" h="5026" extrusionOk="0">
                  <a:moveTo>
                    <a:pt x="48" y="1"/>
                  </a:moveTo>
                  <a:cubicBezTo>
                    <a:pt x="48" y="72"/>
                    <a:pt x="48" y="144"/>
                    <a:pt x="12" y="215"/>
                  </a:cubicBezTo>
                  <a:cubicBezTo>
                    <a:pt x="12" y="239"/>
                    <a:pt x="0" y="251"/>
                    <a:pt x="0" y="251"/>
                  </a:cubicBezTo>
                  <a:lnTo>
                    <a:pt x="14038" y="3323"/>
                  </a:lnTo>
                  <a:lnTo>
                    <a:pt x="14300" y="3382"/>
                  </a:lnTo>
                  <a:lnTo>
                    <a:pt x="21896" y="5025"/>
                  </a:lnTo>
                  <a:cubicBezTo>
                    <a:pt x="21896" y="4942"/>
                    <a:pt x="21908" y="4847"/>
                    <a:pt x="21932" y="4763"/>
                  </a:cubicBezTo>
                  <a:lnTo>
                    <a:pt x="14276" y="3096"/>
                  </a:lnTo>
                  <a:lnTo>
                    <a:pt x="14002" y="3037"/>
                  </a:lnTo>
                  <a:lnTo>
                    <a:pt x="191" y="25"/>
                  </a:ln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23"/>
            <p:cNvSpPr/>
            <p:nvPr/>
          </p:nvSpPr>
          <p:spPr>
            <a:xfrm>
              <a:off x="3553400" y="3252025"/>
              <a:ext cx="48250" cy="16400"/>
            </a:xfrm>
            <a:custGeom>
              <a:avLst/>
              <a:gdLst/>
              <a:ahLst/>
              <a:cxnLst/>
              <a:rect l="l" t="t" r="r" b="b"/>
              <a:pathLst>
                <a:path w="1930" h="656" extrusionOk="0">
                  <a:moveTo>
                    <a:pt x="37" y="0"/>
                  </a:moveTo>
                  <a:cubicBezTo>
                    <a:pt x="37" y="95"/>
                    <a:pt x="25" y="179"/>
                    <a:pt x="1" y="274"/>
                  </a:cubicBezTo>
                  <a:lnTo>
                    <a:pt x="84" y="286"/>
                  </a:lnTo>
                  <a:lnTo>
                    <a:pt x="1930" y="655"/>
                  </a:lnTo>
                  <a:lnTo>
                    <a:pt x="1930" y="381"/>
                  </a:lnTo>
                  <a:lnTo>
                    <a:pt x="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23"/>
            <p:cNvSpPr/>
            <p:nvPr/>
          </p:nvSpPr>
          <p:spPr>
            <a:xfrm>
              <a:off x="3481375" y="3258875"/>
              <a:ext cx="35150" cy="24425"/>
            </a:xfrm>
            <a:custGeom>
              <a:avLst/>
              <a:gdLst/>
              <a:ahLst/>
              <a:cxnLst/>
              <a:rect l="l" t="t" r="r" b="b"/>
              <a:pathLst>
                <a:path w="1406" h="977" extrusionOk="0">
                  <a:moveTo>
                    <a:pt x="1286" y="0"/>
                  </a:moveTo>
                  <a:lnTo>
                    <a:pt x="1" y="976"/>
                  </a:lnTo>
                  <a:lnTo>
                    <a:pt x="441" y="976"/>
                  </a:lnTo>
                  <a:lnTo>
                    <a:pt x="1405" y="238"/>
                  </a:lnTo>
                  <a:cubicBezTo>
                    <a:pt x="1346" y="167"/>
                    <a:pt x="1310" y="83"/>
                    <a:pt x="128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23"/>
            <p:cNvSpPr/>
            <p:nvPr/>
          </p:nvSpPr>
          <p:spPr>
            <a:xfrm>
              <a:off x="3544475" y="3190100"/>
              <a:ext cx="57175" cy="49150"/>
            </a:xfrm>
            <a:custGeom>
              <a:avLst/>
              <a:gdLst/>
              <a:ahLst/>
              <a:cxnLst/>
              <a:rect l="l" t="t" r="r" b="b"/>
              <a:pathLst>
                <a:path w="2287" h="1966" extrusionOk="0">
                  <a:moveTo>
                    <a:pt x="2287" y="1"/>
                  </a:moveTo>
                  <a:lnTo>
                    <a:pt x="1" y="1763"/>
                  </a:lnTo>
                  <a:cubicBezTo>
                    <a:pt x="72" y="1822"/>
                    <a:pt x="144" y="1882"/>
                    <a:pt x="203" y="1965"/>
                  </a:cubicBezTo>
                  <a:lnTo>
                    <a:pt x="2287" y="334"/>
                  </a:lnTo>
                  <a:lnTo>
                    <a:pt x="228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23"/>
            <p:cNvSpPr/>
            <p:nvPr/>
          </p:nvSpPr>
          <p:spPr>
            <a:xfrm>
              <a:off x="2569050" y="3051400"/>
              <a:ext cx="368525" cy="75325"/>
            </a:xfrm>
            <a:custGeom>
              <a:avLst/>
              <a:gdLst/>
              <a:ahLst/>
              <a:cxnLst/>
              <a:rect l="l" t="t" r="r" b="b"/>
              <a:pathLst>
                <a:path w="14741" h="3013" extrusionOk="0">
                  <a:moveTo>
                    <a:pt x="48" y="0"/>
                  </a:moveTo>
                  <a:cubicBezTo>
                    <a:pt x="48" y="84"/>
                    <a:pt x="37" y="167"/>
                    <a:pt x="1" y="239"/>
                  </a:cubicBezTo>
                  <a:lnTo>
                    <a:pt x="1" y="286"/>
                  </a:lnTo>
                  <a:lnTo>
                    <a:pt x="14681" y="3013"/>
                  </a:lnTo>
                  <a:cubicBezTo>
                    <a:pt x="14681" y="2953"/>
                    <a:pt x="14693" y="2894"/>
                    <a:pt x="14705" y="2834"/>
                  </a:cubicBezTo>
                  <a:cubicBezTo>
                    <a:pt x="14729" y="2798"/>
                    <a:pt x="14729" y="2775"/>
                    <a:pt x="14741" y="2739"/>
                  </a:cubicBezTo>
                  <a:lnTo>
                    <a:pt x="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23"/>
            <p:cNvSpPr/>
            <p:nvPr/>
          </p:nvSpPr>
          <p:spPr>
            <a:xfrm>
              <a:off x="2951550" y="3140400"/>
              <a:ext cx="46750" cy="143500"/>
            </a:xfrm>
            <a:custGeom>
              <a:avLst/>
              <a:gdLst/>
              <a:ahLst/>
              <a:cxnLst/>
              <a:rect l="l" t="t" r="r" b="b"/>
              <a:pathLst>
                <a:path w="1870" h="5740" extrusionOk="0">
                  <a:moveTo>
                    <a:pt x="262" y="0"/>
                  </a:moveTo>
                  <a:cubicBezTo>
                    <a:pt x="179" y="48"/>
                    <a:pt x="96" y="60"/>
                    <a:pt x="0" y="84"/>
                  </a:cubicBezTo>
                  <a:lnTo>
                    <a:pt x="1596" y="5739"/>
                  </a:lnTo>
                  <a:lnTo>
                    <a:pt x="1870" y="5739"/>
                  </a:lnTo>
                  <a:lnTo>
                    <a:pt x="26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23"/>
            <p:cNvSpPr/>
            <p:nvPr/>
          </p:nvSpPr>
          <p:spPr>
            <a:xfrm>
              <a:off x="2657175" y="3196350"/>
              <a:ext cx="8050" cy="86950"/>
            </a:xfrm>
            <a:custGeom>
              <a:avLst/>
              <a:gdLst/>
              <a:ahLst/>
              <a:cxnLst/>
              <a:rect l="l" t="t" r="r" b="b"/>
              <a:pathLst>
                <a:path w="322" h="3478" extrusionOk="0">
                  <a:moveTo>
                    <a:pt x="143" y="1"/>
                  </a:moveTo>
                  <a:cubicBezTo>
                    <a:pt x="95" y="13"/>
                    <a:pt x="60" y="60"/>
                    <a:pt x="60" y="120"/>
                  </a:cubicBezTo>
                  <a:lnTo>
                    <a:pt x="0" y="3477"/>
                  </a:lnTo>
                  <a:lnTo>
                    <a:pt x="274" y="3477"/>
                  </a:lnTo>
                  <a:lnTo>
                    <a:pt x="322" y="227"/>
                  </a:lnTo>
                  <a:lnTo>
                    <a:pt x="14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23"/>
            <p:cNvSpPr/>
            <p:nvPr/>
          </p:nvSpPr>
          <p:spPr>
            <a:xfrm>
              <a:off x="2560125" y="3065400"/>
              <a:ext cx="178625" cy="217900"/>
            </a:xfrm>
            <a:custGeom>
              <a:avLst/>
              <a:gdLst/>
              <a:ahLst/>
              <a:cxnLst/>
              <a:rect l="l" t="t" r="r" b="b"/>
              <a:pathLst>
                <a:path w="7145" h="8716" extrusionOk="0">
                  <a:moveTo>
                    <a:pt x="215" y="0"/>
                  </a:moveTo>
                  <a:cubicBezTo>
                    <a:pt x="155" y="60"/>
                    <a:pt x="72" y="119"/>
                    <a:pt x="1" y="167"/>
                  </a:cubicBezTo>
                  <a:lnTo>
                    <a:pt x="4037" y="5227"/>
                  </a:lnTo>
                  <a:lnTo>
                    <a:pt x="4215" y="5441"/>
                  </a:lnTo>
                  <a:lnTo>
                    <a:pt x="6811" y="8715"/>
                  </a:lnTo>
                  <a:lnTo>
                    <a:pt x="7144" y="8715"/>
                  </a:lnTo>
                  <a:lnTo>
                    <a:pt x="21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23"/>
            <p:cNvSpPr/>
            <p:nvPr/>
          </p:nvSpPr>
          <p:spPr>
            <a:xfrm>
              <a:off x="3512025" y="3231250"/>
              <a:ext cx="42000" cy="42050"/>
            </a:xfrm>
            <a:custGeom>
              <a:avLst/>
              <a:gdLst/>
              <a:ahLst/>
              <a:cxnLst/>
              <a:rect l="l" t="t" r="r" b="b"/>
              <a:pathLst>
                <a:path w="1680" h="1682" extrusionOk="0">
                  <a:moveTo>
                    <a:pt x="834" y="1"/>
                  </a:moveTo>
                  <a:cubicBezTo>
                    <a:pt x="481" y="1"/>
                    <a:pt x="154" y="237"/>
                    <a:pt x="48" y="581"/>
                  </a:cubicBezTo>
                  <a:cubicBezTo>
                    <a:pt x="13" y="676"/>
                    <a:pt x="1" y="760"/>
                    <a:pt x="1" y="843"/>
                  </a:cubicBezTo>
                  <a:cubicBezTo>
                    <a:pt x="13" y="926"/>
                    <a:pt x="25" y="1010"/>
                    <a:pt x="48" y="1105"/>
                  </a:cubicBezTo>
                  <a:cubicBezTo>
                    <a:pt x="72" y="1188"/>
                    <a:pt x="120" y="1272"/>
                    <a:pt x="168" y="1343"/>
                  </a:cubicBezTo>
                  <a:cubicBezTo>
                    <a:pt x="263" y="1474"/>
                    <a:pt x="406" y="1581"/>
                    <a:pt x="584" y="1641"/>
                  </a:cubicBezTo>
                  <a:cubicBezTo>
                    <a:pt x="668" y="1669"/>
                    <a:pt x="754" y="1682"/>
                    <a:pt x="839" y="1682"/>
                  </a:cubicBezTo>
                  <a:cubicBezTo>
                    <a:pt x="1157" y="1682"/>
                    <a:pt x="1467" y="1498"/>
                    <a:pt x="1608" y="1188"/>
                  </a:cubicBezTo>
                  <a:cubicBezTo>
                    <a:pt x="1620" y="1165"/>
                    <a:pt x="1632" y="1129"/>
                    <a:pt x="1632" y="1105"/>
                  </a:cubicBezTo>
                  <a:cubicBezTo>
                    <a:pt x="1668" y="1010"/>
                    <a:pt x="1680" y="926"/>
                    <a:pt x="1680" y="831"/>
                  </a:cubicBezTo>
                  <a:cubicBezTo>
                    <a:pt x="1680" y="641"/>
                    <a:pt x="1608" y="462"/>
                    <a:pt x="1489" y="319"/>
                  </a:cubicBezTo>
                  <a:cubicBezTo>
                    <a:pt x="1430" y="236"/>
                    <a:pt x="1370" y="176"/>
                    <a:pt x="1275" y="129"/>
                  </a:cubicBezTo>
                  <a:lnTo>
                    <a:pt x="1096" y="45"/>
                  </a:lnTo>
                  <a:cubicBezTo>
                    <a:pt x="1009" y="15"/>
                    <a:pt x="921" y="1"/>
                    <a:pt x="83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23"/>
            <p:cNvSpPr/>
            <p:nvPr/>
          </p:nvSpPr>
          <p:spPr>
            <a:xfrm>
              <a:off x="3341175" y="2161300"/>
              <a:ext cx="64025" cy="59775"/>
            </a:xfrm>
            <a:custGeom>
              <a:avLst/>
              <a:gdLst/>
              <a:ahLst/>
              <a:cxnLst/>
              <a:rect l="l" t="t" r="r" b="b"/>
              <a:pathLst>
                <a:path w="2561" h="2391" extrusionOk="0">
                  <a:moveTo>
                    <a:pt x="1350" y="0"/>
                  </a:moveTo>
                  <a:cubicBezTo>
                    <a:pt x="840" y="0"/>
                    <a:pt x="366" y="323"/>
                    <a:pt x="191" y="826"/>
                  </a:cubicBezTo>
                  <a:cubicBezTo>
                    <a:pt x="1" y="1457"/>
                    <a:pt x="346" y="2124"/>
                    <a:pt x="965" y="2338"/>
                  </a:cubicBezTo>
                  <a:cubicBezTo>
                    <a:pt x="1084" y="2374"/>
                    <a:pt x="1204" y="2391"/>
                    <a:pt x="1323" y="2391"/>
                  </a:cubicBezTo>
                  <a:cubicBezTo>
                    <a:pt x="1525" y="2391"/>
                    <a:pt x="1721" y="2341"/>
                    <a:pt x="1894" y="2243"/>
                  </a:cubicBezTo>
                  <a:cubicBezTo>
                    <a:pt x="1965" y="2196"/>
                    <a:pt x="2037" y="2148"/>
                    <a:pt x="2120" y="2100"/>
                  </a:cubicBezTo>
                  <a:cubicBezTo>
                    <a:pt x="2275" y="1957"/>
                    <a:pt x="2418" y="1779"/>
                    <a:pt x="2477" y="1565"/>
                  </a:cubicBezTo>
                  <a:cubicBezTo>
                    <a:pt x="2501" y="1469"/>
                    <a:pt x="2513" y="1386"/>
                    <a:pt x="2537" y="1303"/>
                  </a:cubicBezTo>
                  <a:cubicBezTo>
                    <a:pt x="2561" y="969"/>
                    <a:pt x="2441" y="612"/>
                    <a:pt x="2203" y="374"/>
                  </a:cubicBezTo>
                  <a:cubicBezTo>
                    <a:pt x="2144" y="314"/>
                    <a:pt x="2072" y="255"/>
                    <a:pt x="2001" y="207"/>
                  </a:cubicBezTo>
                  <a:cubicBezTo>
                    <a:pt x="1906" y="148"/>
                    <a:pt x="1799" y="100"/>
                    <a:pt x="1703" y="52"/>
                  </a:cubicBezTo>
                  <a:cubicBezTo>
                    <a:pt x="1586" y="17"/>
                    <a:pt x="1467" y="0"/>
                    <a:pt x="135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23"/>
            <p:cNvSpPr/>
            <p:nvPr/>
          </p:nvSpPr>
          <p:spPr>
            <a:xfrm>
              <a:off x="3201575" y="1860600"/>
              <a:ext cx="32475" cy="30475"/>
            </a:xfrm>
            <a:custGeom>
              <a:avLst/>
              <a:gdLst/>
              <a:ahLst/>
              <a:cxnLst/>
              <a:rect l="l" t="t" r="r" b="b"/>
              <a:pathLst>
                <a:path w="1299" h="1219" extrusionOk="0">
                  <a:moveTo>
                    <a:pt x="690" y="0"/>
                  </a:moveTo>
                  <a:cubicBezTo>
                    <a:pt x="433" y="0"/>
                    <a:pt x="194" y="164"/>
                    <a:pt x="108" y="412"/>
                  </a:cubicBezTo>
                  <a:cubicBezTo>
                    <a:pt x="1" y="746"/>
                    <a:pt x="179" y="1091"/>
                    <a:pt x="501" y="1186"/>
                  </a:cubicBezTo>
                  <a:cubicBezTo>
                    <a:pt x="564" y="1207"/>
                    <a:pt x="630" y="1218"/>
                    <a:pt x="694" y="1218"/>
                  </a:cubicBezTo>
                  <a:cubicBezTo>
                    <a:pt x="809" y="1218"/>
                    <a:pt x="921" y="1184"/>
                    <a:pt x="1013" y="1115"/>
                  </a:cubicBezTo>
                  <a:cubicBezTo>
                    <a:pt x="1108" y="1091"/>
                    <a:pt x="1167" y="1020"/>
                    <a:pt x="1215" y="936"/>
                  </a:cubicBezTo>
                  <a:lnTo>
                    <a:pt x="1251" y="853"/>
                  </a:lnTo>
                  <a:cubicBezTo>
                    <a:pt x="1251" y="829"/>
                    <a:pt x="1275" y="817"/>
                    <a:pt x="1275" y="805"/>
                  </a:cubicBezTo>
                  <a:cubicBezTo>
                    <a:pt x="1298" y="722"/>
                    <a:pt x="1298" y="650"/>
                    <a:pt x="1298" y="579"/>
                  </a:cubicBezTo>
                  <a:cubicBezTo>
                    <a:pt x="1287" y="329"/>
                    <a:pt x="1120" y="103"/>
                    <a:pt x="882" y="31"/>
                  </a:cubicBezTo>
                  <a:cubicBezTo>
                    <a:pt x="818" y="10"/>
                    <a:pt x="753" y="0"/>
                    <a:pt x="6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23"/>
            <p:cNvSpPr/>
            <p:nvPr/>
          </p:nvSpPr>
          <p:spPr>
            <a:xfrm>
              <a:off x="3351600" y="1734200"/>
              <a:ext cx="11625" cy="10025"/>
            </a:xfrm>
            <a:custGeom>
              <a:avLst/>
              <a:gdLst/>
              <a:ahLst/>
              <a:cxnLst/>
              <a:rect l="l" t="t" r="r" b="b"/>
              <a:pathLst>
                <a:path w="465" h="401" extrusionOk="0">
                  <a:moveTo>
                    <a:pt x="223" y="0"/>
                  </a:moveTo>
                  <a:cubicBezTo>
                    <a:pt x="135" y="0"/>
                    <a:pt x="62" y="62"/>
                    <a:pt x="24" y="146"/>
                  </a:cubicBezTo>
                  <a:cubicBezTo>
                    <a:pt x="0" y="230"/>
                    <a:pt x="24" y="337"/>
                    <a:pt x="119" y="384"/>
                  </a:cubicBezTo>
                  <a:cubicBezTo>
                    <a:pt x="131" y="396"/>
                    <a:pt x="155" y="396"/>
                    <a:pt x="167" y="396"/>
                  </a:cubicBezTo>
                  <a:cubicBezTo>
                    <a:pt x="186" y="399"/>
                    <a:pt x="205" y="400"/>
                    <a:pt x="223" y="400"/>
                  </a:cubicBezTo>
                  <a:cubicBezTo>
                    <a:pt x="287" y="400"/>
                    <a:pt x="347" y="383"/>
                    <a:pt x="393" y="337"/>
                  </a:cubicBezTo>
                  <a:cubicBezTo>
                    <a:pt x="405" y="325"/>
                    <a:pt x="429" y="289"/>
                    <a:pt x="429" y="265"/>
                  </a:cubicBezTo>
                  <a:cubicBezTo>
                    <a:pt x="465" y="206"/>
                    <a:pt x="453" y="134"/>
                    <a:pt x="405" y="87"/>
                  </a:cubicBezTo>
                  <a:cubicBezTo>
                    <a:pt x="369" y="51"/>
                    <a:pt x="346" y="27"/>
                    <a:pt x="298" y="15"/>
                  </a:cubicBezTo>
                  <a:cubicBezTo>
                    <a:pt x="272" y="5"/>
                    <a:pt x="247" y="0"/>
                    <a:pt x="22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23"/>
            <p:cNvSpPr/>
            <p:nvPr/>
          </p:nvSpPr>
          <p:spPr>
            <a:xfrm>
              <a:off x="2525900" y="3030750"/>
              <a:ext cx="45275" cy="41925"/>
            </a:xfrm>
            <a:custGeom>
              <a:avLst/>
              <a:gdLst/>
              <a:ahLst/>
              <a:cxnLst/>
              <a:rect l="l" t="t" r="r" b="b"/>
              <a:pathLst>
                <a:path w="1811" h="1677" extrusionOk="0">
                  <a:moveTo>
                    <a:pt x="954" y="0"/>
                  </a:moveTo>
                  <a:cubicBezTo>
                    <a:pt x="592" y="0"/>
                    <a:pt x="261" y="230"/>
                    <a:pt x="155" y="576"/>
                  </a:cubicBezTo>
                  <a:cubicBezTo>
                    <a:pt x="0" y="1005"/>
                    <a:pt x="262" y="1493"/>
                    <a:pt x="691" y="1636"/>
                  </a:cubicBezTo>
                  <a:cubicBezTo>
                    <a:pt x="780" y="1663"/>
                    <a:pt x="870" y="1676"/>
                    <a:pt x="957" y="1676"/>
                  </a:cubicBezTo>
                  <a:cubicBezTo>
                    <a:pt x="1103" y="1676"/>
                    <a:pt x="1243" y="1639"/>
                    <a:pt x="1370" y="1565"/>
                  </a:cubicBezTo>
                  <a:cubicBezTo>
                    <a:pt x="1453" y="1517"/>
                    <a:pt x="1524" y="1457"/>
                    <a:pt x="1584" y="1398"/>
                  </a:cubicBezTo>
                  <a:cubicBezTo>
                    <a:pt x="1644" y="1303"/>
                    <a:pt x="1691" y="1219"/>
                    <a:pt x="1727" y="1112"/>
                  </a:cubicBezTo>
                  <a:cubicBezTo>
                    <a:pt x="1727" y="1112"/>
                    <a:pt x="1727" y="1100"/>
                    <a:pt x="1751" y="1100"/>
                  </a:cubicBezTo>
                  <a:cubicBezTo>
                    <a:pt x="1774" y="1029"/>
                    <a:pt x="1786" y="934"/>
                    <a:pt x="1786" y="862"/>
                  </a:cubicBezTo>
                  <a:cubicBezTo>
                    <a:pt x="1810" y="505"/>
                    <a:pt x="1572" y="160"/>
                    <a:pt x="1215" y="41"/>
                  </a:cubicBezTo>
                  <a:cubicBezTo>
                    <a:pt x="1128" y="13"/>
                    <a:pt x="1040" y="0"/>
                    <a:pt x="95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23"/>
            <p:cNvSpPr/>
            <p:nvPr/>
          </p:nvSpPr>
          <p:spPr>
            <a:xfrm>
              <a:off x="2935775" y="3112575"/>
              <a:ext cx="30375" cy="29925"/>
            </a:xfrm>
            <a:custGeom>
              <a:avLst/>
              <a:gdLst/>
              <a:ahLst/>
              <a:cxnLst/>
              <a:rect l="l" t="t" r="r" b="b"/>
              <a:pathLst>
                <a:path w="1215" h="1197" extrusionOk="0">
                  <a:moveTo>
                    <a:pt x="616" y="0"/>
                  </a:moveTo>
                  <a:cubicBezTo>
                    <a:pt x="393" y="0"/>
                    <a:pt x="187" y="131"/>
                    <a:pt x="84" y="328"/>
                  </a:cubicBezTo>
                  <a:cubicBezTo>
                    <a:pt x="72" y="363"/>
                    <a:pt x="60" y="387"/>
                    <a:pt x="60" y="411"/>
                  </a:cubicBezTo>
                  <a:cubicBezTo>
                    <a:pt x="24" y="459"/>
                    <a:pt x="12" y="518"/>
                    <a:pt x="12" y="578"/>
                  </a:cubicBezTo>
                  <a:cubicBezTo>
                    <a:pt x="0" y="840"/>
                    <a:pt x="155" y="1066"/>
                    <a:pt x="429" y="1161"/>
                  </a:cubicBezTo>
                  <a:cubicBezTo>
                    <a:pt x="500" y="1197"/>
                    <a:pt x="572" y="1197"/>
                    <a:pt x="655" y="1197"/>
                  </a:cubicBezTo>
                  <a:cubicBezTo>
                    <a:pt x="739" y="1197"/>
                    <a:pt x="834" y="1161"/>
                    <a:pt x="905" y="1113"/>
                  </a:cubicBezTo>
                  <a:cubicBezTo>
                    <a:pt x="1024" y="1054"/>
                    <a:pt x="1108" y="959"/>
                    <a:pt x="1167" y="804"/>
                  </a:cubicBezTo>
                  <a:cubicBezTo>
                    <a:pt x="1167" y="792"/>
                    <a:pt x="1191" y="792"/>
                    <a:pt x="1191" y="768"/>
                  </a:cubicBezTo>
                  <a:cubicBezTo>
                    <a:pt x="1215" y="697"/>
                    <a:pt x="1215" y="625"/>
                    <a:pt x="1215" y="554"/>
                  </a:cubicBezTo>
                  <a:cubicBezTo>
                    <a:pt x="1215" y="470"/>
                    <a:pt x="1191" y="399"/>
                    <a:pt x="1155" y="339"/>
                  </a:cubicBezTo>
                  <a:cubicBezTo>
                    <a:pt x="1096" y="197"/>
                    <a:pt x="965" y="78"/>
                    <a:pt x="798" y="30"/>
                  </a:cubicBezTo>
                  <a:cubicBezTo>
                    <a:pt x="737" y="10"/>
                    <a:pt x="676" y="0"/>
                    <a:pt x="6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23"/>
            <p:cNvSpPr/>
            <p:nvPr/>
          </p:nvSpPr>
          <p:spPr>
            <a:xfrm>
              <a:off x="3176575" y="2977575"/>
              <a:ext cx="32175" cy="29400"/>
            </a:xfrm>
            <a:custGeom>
              <a:avLst/>
              <a:gdLst/>
              <a:ahLst/>
              <a:cxnLst/>
              <a:rect l="l" t="t" r="r" b="b"/>
              <a:pathLst>
                <a:path w="1287" h="1176" extrusionOk="0">
                  <a:moveTo>
                    <a:pt x="620" y="1"/>
                  </a:moveTo>
                  <a:cubicBezTo>
                    <a:pt x="524" y="13"/>
                    <a:pt x="441" y="36"/>
                    <a:pt x="370" y="84"/>
                  </a:cubicBezTo>
                  <a:cubicBezTo>
                    <a:pt x="251" y="155"/>
                    <a:pt x="155" y="263"/>
                    <a:pt x="108" y="405"/>
                  </a:cubicBezTo>
                  <a:cubicBezTo>
                    <a:pt x="1" y="715"/>
                    <a:pt x="167" y="1048"/>
                    <a:pt x="477" y="1144"/>
                  </a:cubicBezTo>
                  <a:cubicBezTo>
                    <a:pt x="545" y="1165"/>
                    <a:pt x="613" y="1176"/>
                    <a:pt x="679" y="1176"/>
                  </a:cubicBezTo>
                  <a:cubicBezTo>
                    <a:pt x="797" y="1176"/>
                    <a:pt x="909" y="1141"/>
                    <a:pt x="1001" y="1072"/>
                  </a:cubicBezTo>
                  <a:cubicBezTo>
                    <a:pt x="1108" y="1025"/>
                    <a:pt x="1167" y="953"/>
                    <a:pt x="1215" y="882"/>
                  </a:cubicBezTo>
                  <a:cubicBezTo>
                    <a:pt x="1227" y="846"/>
                    <a:pt x="1239" y="798"/>
                    <a:pt x="1263" y="775"/>
                  </a:cubicBezTo>
                  <a:cubicBezTo>
                    <a:pt x="1274" y="715"/>
                    <a:pt x="1286" y="656"/>
                    <a:pt x="1286" y="584"/>
                  </a:cubicBezTo>
                  <a:cubicBezTo>
                    <a:pt x="1286" y="489"/>
                    <a:pt x="1274" y="405"/>
                    <a:pt x="1227" y="322"/>
                  </a:cubicBezTo>
                  <a:cubicBezTo>
                    <a:pt x="1155" y="191"/>
                    <a:pt x="1036" y="72"/>
                    <a:pt x="870" y="24"/>
                  </a:cubicBezTo>
                  <a:cubicBezTo>
                    <a:pt x="798" y="1"/>
                    <a:pt x="703" y="1"/>
                    <a:pt x="6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23"/>
            <p:cNvSpPr/>
            <p:nvPr/>
          </p:nvSpPr>
          <p:spPr>
            <a:xfrm>
              <a:off x="3498925" y="2893500"/>
              <a:ext cx="31300" cy="29750"/>
            </a:xfrm>
            <a:custGeom>
              <a:avLst/>
              <a:gdLst/>
              <a:ahLst/>
              <a:cxnLst/>
              <a:rect l="l" t="t" r="r" b="b"/>
              <a:pathLst>
                <a:path w="1252" h="1190" extrusionOk="0">
                  <a:moveTo>
                    <a:pt x="613" y="0"/>
                  </a:moveTo>
                  <a:cubicBezTo>
                    <a:pt x="572" y="0"/>
                    <a:pt x="531" y="6"/>
                    <a:pt x="489" y="18"/>
                  </a:cubicBezTo>
                  <a:cubicBezTo>
                    <a:pt x="406" y="30"/>
                    <a:pt x="334" y="78"/>
                    <a:pt x="251" y="113"/>
                  </a:cubicBezTo>
                  <a:cubicBezTo>
                    <a:pt x="132" y="173"/>
                    <a:pt x="61" y="268"/>
                    <a:pt x="37" y="399"/>
                  </a:cubicBezTo>
                  <a:cubicBezTo>
                    <a:pt x="1" y="470"/>
                    <a:pt x="1" y="566"/>
                    <a:pt x="1" y="637"/>
                  </a:cubicBezTo>
                  <a:cubicBezTo>
                    <a:pt x="1" y="732"/>
                    <a:pt x="37" y="804"/>
                    <a:pt x="72" y="875"/>
                  </a:cubicBezTo>
                  <a:cubicBezTo>
                    <a:pt x="120" y="947"/>
                    <a:pt x="180" y="1030"/>
                    <a:pt x="251" y="1066"/>
                  </a:cubicBezTo>
                  <a:cubicBezTo>
                    <a:pt x="299" y="1101"/>
                    <a:pt x="358" y="1125"/>
                    <a:pt x="418" y="1161"/>
                  </a:cubicBezTo>
                  <a:cubicBezTo>
                    <a:pt x="483" y="1181"/>
                    <a:pt x="549" y="1190"/>
                    <a:pt x="612" y="1190"/>
                  </a:cubicBezTo>
                  <a:cubicBezTo>
                    <a:pt x="664" y="1190"/>
                    <a:pt x="715" y="1184"/>
                    <a:pt x="763" y="1173"/>
                  </a:cubicBezTo>
                  <a:cubicBezTo>
                    <a:pt x="846" y="1137"/>
                    <a:pt x="930" y="1101"/>
                    <a:pt x="1001" y="1042"/>
                  </a:cubicBezTo>
                  <a:cubicBezTo>
                    <a:pt x="1073" y="971"/>
                    <a:pt x="1132" y="875"/>
                    <a:pt x="1168" y="768"/>
                  </a:cubicBezTo>
                  <a:cubicBezTo>
                    <a:pt x="1251" y="530"/>
                    <a:pt x="1168" y="268"/>
                    <a:pt x="965" y="113"/>
                  </a:cubicBezTo>
                  <a:cubicBezTo>
                    <a:pt x="906" y="78"/>
                    <a:pt x="846" y="42"/>
                    <a:pt x="787" y="30"/>
                  </a:cubicBezTo>
                  <a:cubicBezTo>
                    <a:pt x="775" y="30"/>
                    <a:pt x="751" y="18"/>
                    <a:pt x="727" y="18"/>
                  </a:cubicBezTo>
                  <a:cubicBezTo>
                    <a:pt x="692" y="6"/>
                    <a:pt x="653" y="0"/>
                    <a:pt x="6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23"/>
            <p:cNvSpPr/>
            <p:nvPr/>
          </p:nvSpPr>
          <p:spPr>
            <a:xfrm>
              <a:off x="3351900" y="1991575"/>
              <a:ext cx="23525" cy="21275"/>
            </a:xfrm>
            <a:custGeom>
              <a:avLst/>
              <a:gdLst/>
              <a:ahLst/>
              <a:cxnLst/>
              <a:rect l="l" t="t" r="r" b="b"/>
              <a:pathLst>
                <a:path w="941" h="851" extrusionOk="0">
                  <a:moveTo>
                    <a:pt x="460" y="0"/>
                  </a:moveTo>
                  <a:cubicBezTo>
                    <a:pt x="430" y="0"/>
                    <a:pt x="400" y="3"/>
                    <a:pt x="369" y="7"/>
                  </a:cubicBezTo>
                  <a:cubicBezTo>
                    <a:pt x="346" y="7"/>
                    <a:pt x="310" y="31"/>
                    <a:pt x="298" y="43"/>
                  </a:cubicBezTo>
                  <a:cubicBezTo>
                    <a:pt x="227" y="91"/>
                    <a:pt x="155" y="150"/>
                    <a:pt x="107" y="233"/>
                  </a:cubicBezTo>
                  <a:cubicBezTo>
                    <a:pt x="96" y="245"/>
                    <a:pt x="96" y="281"/>
                    <a:pt x="72" y="293"/>
                  </a:cubicBezTo>
                  <a:cubicBezTo>
                    <a:pt x="0" y="519"/>
                    <a:pt x="119" y="757"/>
                    <a:pt x="346" y="829"/>
                  </a:cubicBezTo>
                  <a:cubicBezTo>
                    <a:pt x="387" y="844"/>
                    <a:pt x="430" y="850"/>
                    <a:pt x="474" y="850"/>
                  </a:cubicBezTo>
                  <a:cubicBezTo>
                    <a:pt x="570" y="850"/>
                    <a:pt x="669" y="818"/>
                    <a:pt x="750" y="769"/>
                  </a:cubicBezTo>
                  <a:cubicBezTo>
                    <a:pt x="810" y="710"/>
                    <a:pt x="858" y="638"/>
                    <a:pt x="881" y="567"/>
                  </a:cubicBezTo>
                  <a:lnTo>
                    <a:pt x="881" y="543"/>
                  </a:lnTo>
                  <a:cubicBezTo>
                    <a:pt x="941" y="341"/>
                    <a:pt x="834" y="126"/>
                    <a:pt x="643" y="43"/>
                  </a:cubicBezTo>
                  <a:cubicBezTo>
                    <a:pt x="631" y="43"/>
                    <a:pt x="631" y="31"/>
                    <a:pt x="608" y="31"/>
                  </a:cubicBezTo>
                  <a:cubicBezTo>
                    <a:pt x="562" y="8"/>
                    <a:pt x="512" y="0"/>
                    <a:pt x="46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23"/>
            <p:cNvSpPr/>
            <p:nvPr/>
          </p:nvSpPr>
          <p:spPr>
            <a:xfrm>
              <a:off x="3264375" y="2877675"/>
              <a:ext cx="22950" cy="21150"/>
            </a:xfrm>
            <a:custGeom>
              <a:avLst/>
              <a:gdLst/>
              <a:ahLst/>
              <a:cxnLst/>
              <a:rect l="l" t="t" r="r" b="b"/>
              <a:pathLst>
                <a:path w="918" h="846" extrusionOk="0">
                  <a:moveTo>
                    <a:pt x="497" y="0"/>
                  </a:moveTo>
                  <a:cubicBezTo>
                    <a:pt x="318" y="0"/>
                    <a:pt x="142" y="118"/>
                    <a:pt x="84" y="282"/>
                  </a:cubicBezTo>
                  <a:cubicBezTo>
                    <a:pt x="1" y="508"/>
                    <a:pt x="120" y="746"/>
                    <a:pt x="346" y="830"/>
                  </a:cubicBezTo>
                  <a:cubicBezTo>
                    <a:pt x="390" y="840"/>
                    <a:pt x="433" y="845"/>
                    <a:pt x="475" y="845"/>
                  </a:cubicBezTo>
                  <a:cubicBezTo>
                    <a:pt x="580" y="845"/>
                    <a:pt x="678" y="811"/>
                    <a:pt x="763" y="734"/>
                  </a:cubicBezTo>
                  <a:cubicBezTo>
                    <a:pt x="822" y="687"/>
                    <a:pt x="870" y="627"/>
                    <a:pt x="882" y="544"/>
                  </a:cubicBezTo>
                  <a:cubicBezTo>
                    <a:pt x="882" y="547"/>
                    <a:pt x="882" y="549"/>
                    <a:pt x="883" y="549"/>
                  </a:cubicBezTo>
                  <a:cubicBezTo>
                    <a:pt x="884" y="549"/>
                    <a:pt x="889" y="540"/>
                    <a:pt x="906" y="532"/>
                  </a:cubicBezTo>
                  <a:cubicBezTo>
                    <a:pt x="918" y="437"/>
                    <a:pt x="918" y="365"/>
                    <a:pt x="882" y="270"/>
                  </a:cubicBezTo>
                  <a:cubicBezTo>
                    <a:pt x="858" y="187"/>
                    <a:pt x="799" y="127"/>
                    <a:pt x="703" y="68"/>
                  </a:cubicBezTo>
                  <a:lnTo>
                    <a:pt x="620" y="20"/>
                  </a:lnTo>
                  <a:cubicBezTo>
                    <a:pt x="580" y="7"/>
                    <a:pt x="538" y="0"/>
                    <a:pt x="4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23"/>
            <p:cNvSpPr/>
            <p:nvPr/>
          </p:nvSpPr>
          <p:spPr>
            <a:xfrm>
              <a:off x="3367975" y="3068275"/>
              <a:ext cx="23825" cy="21175"/>
            </a:xfrm>
            <a:custGeom>
              <a:avLst/>
              <a:gdLst/>
              <a:ahLst/>
              <a:cxnLst/>
              <a:rect l="l" t="t" r="r" b="b"/>
              <a:pathLst>
                <a:path w="953" h="847" extrusionOk="0">
                  <a:moveTo>
                    <a:pt x="495" y="1"/>
                  </a:moveTo>
                  <a:cubicBezTo>
                    <a:pt x="315" y="1"/>
                    <a:pt x="141" y="113"/>
                    <a:pt x="72" y="290"/>
                  </a:cubicBezTo>
                  <a:cubicBezTo>
                    <a:pt x="0" y="504"/>
                    <a:pt x="119" y="742"/>
                    <a:pt x="346" y="826"/>
                  </a:cubicBezTo>
                  <a:cubicBezTo>
                    <a:pt x="390" y="840"/>
                    <a:pt x="435" y="846"/>
                    <a:pt x="478" y="846"/>
                  </a:cubicBezTo>
                  <a:cubicBezTo>
                    <a:pt x="659" y="846"/>
                    <a:pt x="824" y="734"/>
                    <a:pt x="881" y="552"/>
                  </a:cubicBezTo>
                  <a:cubicBezTo>
                    <a:pt x="953" y="326"/>
                    <a:pt x="834" y="87"/>
                    <a:pt x="607" y="16"/>
                  </a:cubicBezTo>
                  <a:cubicBezTo>
                    <a:pt x="570" y="6"/>
                    <a:pt x="532" y="1"/>
                    <a:pt x="49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23"/>
            <p:cNvSpPr/>
            <p:nvPr/>
          </p:nvSpPr>
          <p:spPr>
            <a:xfrm>
              <a:off x="3106025" y="2697300"/>
              <a:ext cx="23250" cy="21150"/>
            </a:xfrm>
            <a:custGeom>
              <a:avLst/>
              <a:gdLst/>
              <a:ahLst/>
              <a:cxnLst/>
              <a:rect l="l" t="t" r="r" b="b"/>
              <a:pathLst>
                <a:path w="930" h="846" extrusionOk="0">
                  <a:moveTo>
                    <a:pt x="490" y="0"/>
                  </a:moveTo>
                  <a:cubicBezTo>
                    <a:pt x="317" y="0"/>
                    <a:pt x="140" y="117"/>
                    <a:pt x="72" y="282"/>
                  </a:cubicBezTo>
                  <a:cubicBezTo>
                    <a:pt x="1" y="508"/>
                    <a:pt x="120" y="746"/>
                    <a:pt x="346" y="818"/>
                  </a:cubicBezTo>
                  <a:cubicBezTo>
                    <a:pt x="370" y="841"/>
                    <a:pt x="417" y="841"/>
                    <a:pt x="453" y="841"/>
                  </a:cubicBezTo>
                  <a:cubicBezTo>
                    <a:pt x="475" y="844"/>
                    <a:pt x="496" y="845"/>
                    <a:pt x="517" y="845"/>
                  </a:cubicBezTo>
                  <a:cubicBezTo>
                    <a:pt x="590" y="845"/>
                    <a:pt x="660" y="828"/>
                    <a:pt x="715" y="782"/>
                  </a:cubicBezTo>
                  <a:cubicBezTo>
                    <a:pt x="787" y="734"/>
                    <a:pt x="870" y="639"/>
                    <a:pt x="894" y="556"/>
                  </a:cubicBezTo>
                  <a:cubicBezTo>
                    <a:pt x="894" y="544"/>
                    <a:pt x="894" y="520"/>
                    <a:pt x="906" y="508"/>
                  </a:cubicBezTo>
                  <a:cubicBezTo>
                    <a:pt x="929" y="425"/>
                    <a:pt x="929" y="329"/>
                    <a:pt x="882" y="246"/>
                  </a:cubicBezTo>
                  <a:cubicBezTo>
                    <a:pt x="846" y="198"/>
                    <a:pt x="822" y="139"/>
                    <a:pt x="775" y="103"/>
                  </a:cubicBezTo>
                  <a:cubicBezTo>
                    <a:pt x="727" y="67"/>
                    <a:pt x="667" y="32"/>
                    <a:pt x="608" y="20"/>
                  </a:cubicBezTo>
                  <a:cubicBezTo>
                    <a:pt x="570" y="6"/>
                    <a:pt x="530" y="0"/>
                    <a:pt x="4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23"/>
            <p:cNvSpPr/>
            <p:nvPr/>
          </p:nvSpPr>
          <p:spPr>
            <a:xfrm>
              <a:off x="3470350" y="2344400"/>
              <a:ext cx="22950" cy="21525"/>
            </a:xfrm>
            <a:custGeom>
              <a:avLst/>
              <a:gdLst/>
              <a:ahLst/>
              <a:cxnLst/>
              <a:rect l="l" t="t" r="r" b="b"/>
              <a:pathLst>
                <a:path w="918" h="861" extrusionOk="0">
                  <a:moveTo>
                    <a:pt x="467" y="0"/>
                  </a:moveTo>
                  <a:cubicBezTo>
                    <a:pt x="427" y="0"/>
                    <a:pt x="388" y="9"/>
                    <a:pt x="346" y="27"/>
                  </a:cubicBezTo>
                  <a:cubicBezTo>
                    <a:pt x="251" y="51"/>
                    <a:pt x="180" y="98"/>
                    <a:pt x="120" y="170"/>
                  </a:cubicBezTo>
                  <a:cubicBezTo>
                    <a:pt x="84" y="206"/>
                    <a:pt x="72" y="253"/>
                    <a:pt x="61" y="289"/>
                  </a:cubicBezTo>
                  <a:cubicBezTo>
                    <a:pt x="1" y="467"/>
                    <a:pt x="72" y="670"/>
                    <a:pt x="227" y="765"/>
                  </a:cubicBezTo>
                  <a:cubicBezTo>
                    <a:pt x="251" y="801"/>
                    <a:pt x="299" y="813"/>
                    <a:pt x="346" y="825"/>
                  </a:cubicBezTo>
                  <a:cubicBezTo>
                    <a:pt x="406" y="848"/>
                    <a:pt x="442" y="860"/>
                    <a:pt x="489" y="860"/>
                  </a:cubicBezTo>
                  <a:cubicBezTo>
                    <a:pt x="525" y="860"/>
                    <a:pt x="549" y="860"/>
                    <a:pt x="584" y="848"/>
                  </a:cubicBezTo>
                  <a:cubicBezTo>
                    <a:pt x="668" y="825"/>
                    <a:pt x="739" y="765"/>
                    <a:pt x="799" y="706"/>
                  </a:cubicBezTo>
                  <a:cubicBezTo>
                    <a:pt x="834" y="670"/>
                    <a:pt x="858" y="622"/>
                    <a:pt x="882" y="563"/>
                  </a:cubicBezTo>
                  <a:cubicBezTo>
                    <a:pt x="918" y="444"/>
                    <a:pt x="894" y="313"/>
                    <a:pt x="834" y="206"/>
                  </a:cubicBezTo>
                  <a:cubicBezTo>
                    <a:pt x="787" y="134"/>
                    <a:pt x="715" y="75"/>
                    <a:pt x="620" y="39"/>
                  </a:cubicBezTo>
                  <a:cubicBezTo>
                    <a:pt x="608" y="39"/>
                    <a:pt x="608" y="39"/>
                    <a:pt x="596" y="27"/>
                  </a:cubicBezTo>
                  <a:cubicBezTo>
                    <a:pt x="549" y="9"/>
                    <a:pt x="507" y="0"/>
                    <a:pt x="4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23"/>
            <p:cNvSpPr/>
            <p:nvPr/>
          </p:nvSpPr>
          <p:spPr>
            <a:xfrm>
              <a:off x="3351300" y="1881200"/>
              <a:ext cx="21150" cy="21400"/>
            </a:xfrm>
            <a:custGeom>
              <a:avLst/>
              <a:gdLst/>
              <a:ahLst/>
              <a:cxnLst/>
              <a:rect l="l" t="t" r="r" b="b"/>
              <a:pathLst>
                <a:path w="846" h="856" extrusionOk="0">
                  <a:moveTo>
                    <a:pt x="424" y="1"/>
                  </a:moveTo>
                  <a:cubicBezTo>
                    <a:pt x="358" y="1"/>
                    <a:pt x="289" y="14"/>
                    <a:pt x="227" y="41"/>
                  </a:cubicBezTo>
                  <a:cubicBezTo>
                    <a:pt x="143" y="88"/>
                    <a:pt x="72" y="148"/>
                    <a:pt x="24" y="219"/>
                  </a:cubicBezTo>
                  <a:cubicBezTo>
                    <a:pt x="12" y="231"/>
                    <a:pt x="12" y="267"/>
                    <a:pt x="0" y="279"/>
                  </a:cubicBezTo>
                  <a:lnTo>
                    <a:pt x="0" y="481"/>
                  </a:lnTo>
                  <a:cubicBezTo>
                    <a:pt x="12" y="636"/>
                    <a:pt x="120" y="755"/>
                    <a:pt x="262" y="815"/>
                  </a:cubicBezTo>
                  <a:cubicBezTo>
                    <a:pt x="286" y="815"/>
                    <a:pt x="286" y="827"/>
                    <a:pt x="298" y="827"/>
                  </a:cubicBezTo>
                  <a:cubicBezTo>
                    <a:pt x="337" y="846"/>
                    <a:pt x="384" y="855"/>
                    <a:pt x="430" y="855"/>
                  </a:cubicBezTo>
                  <a:cubicBezTo>
                    <a:pt x="467" y="855"/>
                    <a:pt x="504" y="849"/>
                    <a:pt x="536" y="838"/>
                  </a:cubicBezTo>
                  <a:cubicBezTo>
                    <a:pt x="667" y="815"/>
                    <a:pt x="774" y="708"/>
                    <a:pt x="822" y="577"/>
                  </a:cubicBezTo>
                  <a:lnTo>
                    <a:pt x="822" y="565"/>
                  </a:lnTo>
                  <a:cubicBezTo>
                    <a:pt x="846" y="469"/>
                    <a:pt x="846" y="386"/>
                    <a:pt x="822" y="303"/>
                  </a:cubicBezTo>
                  <a:cubicBezTo>
                    <a:pt x="774" y="172"/>
                    <a:pt x="679" y="65"/>
                    <a:pt x="536" y="29"/>
                  </a:cubicBezTo>
                  <a:cubicBezTo>
                    <a:pt x="524" y="29"/>
                    <a:pt x="501" y="29"/>
                    <a:pt x="489" y="5"/>
                  </a:cubicBezTo>
                  <a:cubicBezTo>
                    <a:pt x="468" y="2"/>
                    <a:pt x="446" y="1"/>
                    <a:pt x="42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23"/>
            <p:cNvSpPr/>
            <p:nvPr/>
          </p:nvSpPr>
          <p:spPr>
            <a:xfrm>
              <a:off x="3416475" y="2983725"/>
              <a:ext cx="12525" cy="12075"/>
            </a:xfrm>
            <a:custGeom>
              <a:avLst/>
              <a:gdLst/>
              <a:ahLst/>
              <a:cxnLst/>
              <a:rect l="l" t="t" r="r" b="b"/>
              <a:pathLst>
                <a:path w="501" h="483" extrusionOk="0">
                  <a:moveTo>
                    <a:pt x="264" y="0"/>
                  </a:moveTo>
                  <a:cubicBezTo>
                    <a:pt x="159" y="0"/>
                    <a:pt x="54" y="68"/>
                    <a:pt x="13" y="171"/>
                  </a:cubicBezTo>
                  <a:cubicBezTo>
                    <a:pt x="1" y="207"/>
                    <a:pt x="1" y="255"/>
                    <a:pt x="1" y="290"/>
                  </a:cubicBezTo>
                  <a:cubicBezTo>
                    <a:pt x="1" y="314"/>
                    <a:pt x="13" y="326"/>
                    <a:pt x="13" y="350"/>
                  </a:cubicBezTo>
                  <a:cubicBezTo>
                    <a:pt x="37" y="410"/>
                    <a:pt x="84" y="457"/>
                    <a:pt x="156" y="469"/>
                  </a:cubicBezTo>
                  <a:cubicBezTo>
                    <a:pt x="180" y="469"/>
                    <a:pt x="191" y="469"/>
                    <a:pt x="191" y="481"/>
                  </a:cubicBezTo>
                  <a:cubicBezTo>
                    <a:pt x="201" y="482"/>
                    <a:pt x="210" y="482"/>
                    <a:pt x="219" y="482"/>
                  </a:cubicBezTo>
                  <a:cubicBezTo>
                    <a:pt x="315" y="482"/>
                    <a:pt x="398" y="426"/>
                    <a:pt x="441" y="350"/>
                  </a:cubicBezTo>
                  <a:cubicBezTo>
                    <a:pt x="441" y="326"/>
                    <a:pt x="453" y="326"/>
                    <a:pt x="453" y="314"/>
                  </a:cubicBezTo>
                  <a:cubicBezTo>
                    <a:pt x="501" y="195"/>
                    <a:pt x="441" y="64"/>
                    <a:pt x="322" y="17"/>
                  </a:cubicBezTo>
                  <a:cubicBezTo>
                    <a:pt x="322" y="17"/>
                    <a:pt x="311" y="17"/>
                    <a:pt x="311" y="5"/>
                  </a:cubicBezTo>
                  <a:cubicBezTo>
                    <a:pt x="295" y="2"/>
                    <a:pt x="280" y="0"/>
                    <a:pt x="26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23"/>
            <p:cNvSpPr/>
            <p:nvPr/>
          </p:nvSpPr>
          <p:spPr>
            <a:xfrm>
              <a:off x="3439400" y="2748675"/>
              <a:ext cx="13125" cy="12125"/>
            </a:xfrm>
            <a:custGeom>
              <a:avLst/>
              <a:gdLst/>
              <a:ahLst/>
              <a:cxnLst/>
              <a:rect l="l" t="t" r="r" b="b"/>
              <a:pathLst>
                <a:path w="525" h="485" extrusionOk="0">
                  <a:moveTo>
                    <a:pt x="267" y="0"/>
                  </a:moveTo>
                  <a:cubicBezTo>
                    <a:pt x="219" y="0"/>
                    <a:pt x="170" y="13"/>
                    <a:pt x="132" y="36"/>
                  </a:cubicBezTo>
                  <a:cubicBezTo>
                    <a:pt x="96" y="60"/>
                    <a:pt x="48" y="108"/>
                    <a:pt x="25" y="167"/>
                  </a:cubicBezTo>
                  <a:cubicBezTo>
                    <a:pt x="1" y="239"/>
                    <a:pt x="13" y="310"/>
                    <a:pt x="60" y="370"/>
                  </a:cubicBezTo>
                  <a:cubicBezTo>
                    <a:pt x="96" y="417"/>
                    <a:pt x="132" y="465"/>
                    <a:pt x="191" y="477"/>
                  </a:cubicBezTo>
                  <a:cubicBezTo>
                    <a:pt x="216" y="482"/>
                    <a:pt x="241" y="485"/>
                    <a:pt x="265" y="485"/>
                  </a:cubicBezTo>
                  <a:cubicBezTo>
                    <a:pt x="300" y="485"/>
                    <a:pt x="335" y="479"/>
                    <a:pt x="370" y="465"/>
                  </a:cubicBezTo>
                  <a:cubicBezTo>
                    <a:pt x="406" y="441"/>
                    <a:pt x="429" y="429"/>
                    <a:pt x="453" y="406"/>
                  </a:cubicBezTo>
                  <a:cubicBezTo>
                    <a:pt x="465" y="370"/>
                    <a:pt x="489" y="346"/>
                    <a:pt x="489" y="310"/>
                  </a:cubicBezTo>
                  <a:cubicBezTo>
                    <a:pt x="525" y="227"/>
                    <a:pt x="489" y="132"/>
                    <a:pt x="429" y="72"/>
                  </a:cubicBezTo>
                  <a:cubicBezTo>
                    <a:pt x="406" y="48"/>
                    <a:pt x="370" y="25"/>
                    <a:pt x="346" y="13"/>
                  </a:cubicBezTo>
                  <a:cubicBezTo>
                    <a:pt x="321" y="4"/>
                    <a:pt x="294" y="0"/>
                    <a:pt x="2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23"/>
            <p:cNvSpPr/>
            <p:nvPr/>
          </p:nvSpPr>
          <p:spPr>
            <a:xfrm>
              <a:off x="3343850" y="2820000"/>
              <a:ext cx="13125" cy="12425"/>
            </a:xfrm>
            <a:custGeom>
              <a:avLst/>
              <a:gdLst/>
              <a:ahLst/>
              <a:cxnLst/>
              <a:rect l="l" t="t" r="r" b="b"/>
              <a:pathLst>
                <a:path w="525" h="497" extrusionOk="0">
                  <a:moveTo>
                    <a:pt x="293" y="0"/>
                  </a:moveTo>
                  <a:cubicBezTo>
                    <a:pt x="185" y="0"/>
                    <a:pt x="65" y="60"/>
                    <a:pt x="25" y="172"/>
                  </a:cubicBezTo>
                  <a:cubicBezTo>
                    <a:pt x="1" y="255"/>
                    <a:pt x="25" y="362"/>
                    <a:pt x="84" y="422"/>
                  </a:cubicBezTo>
                  <a:cubicBezTo>
                    <a:pt x="120" y="458"/>
                    <a:pt x="144" y="470"/>
                    <a:pt x="179" y="482"/>
                  </a:cubicBezTo>
                  <a:cubicBezTo>
                    <a:pt x="207" y="491"/>
                    <a:pt x="234" y="496"/>
                    <a:pt x="261" y="496"/>
                  </a:cubicBezTo>
                  <a:cubicBezTo>
                    <a:pt x="361" y="496"/>
                    <a:pt x="451" y="428"/>
                    <a:pt x="489" y="315"/>
                  </a:cubicBezTo>
                  <a:cubicBezTo>
                    <a:pt x="525" y="243"/>
                    <a:pt x="501" y="184"/>
                    <a:pt x="477" y="124"/>
                  </a:cubicBezTo>
                  <a:cubicBezTo>
                    <a:pt x="441" y="77"/>
                    <a:pt x="406" y="41"/>
                    <a:pt x="346" y="5"/>
                  </a:cubicBezTo>
                  <a:cubicBezTo>
                    <a:pt x="329" y="2"/>
                    <a:pt x="311" y="0"/>
                    <a:pt x="29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23"/>
            <p:cNvSpPr/>
            <p:nvPr/>
          </p:nvSpPr>
          <p:spPr>
            <a:xfrm>
              <a:off x="3509650" y="2342575"/>
              <a:ext cx="14325" cy="12400"/>
            </a:xfrm>
            <a:custGeom>
              <a:avLst/>
              <a:gdLst/>
              <a:ahLst/>
              <a:cxnLst/>
              <a:rect l="l" t="t" r="r" b="b"/>
              <a:pathLst>
                <a:path w="573" h="496" extrusionOk="0">
                  <a:moveTo>
                    <a:pt x="307" y="0"/>
                  </a:moveTo>
                  <a:cubicBezTo>
                    <a:pt x="194" y="0"/>
                    <a:pt x="90" y="68"/>
                    <a:pt x="48" y="171"/>
                  </a:cubicBezTo>
                  <a:cubicBezTo>
                    <a:pt x="1" y="302"/>
                    <a:pt x="84" y="445"/>
                    <a:pt x="215" y="481"/>
                  </a:cubicBezTo>
                  <a:cubicBezTo>
                    <a:pt x="243" y="491"/>
                    <a:pt x="270" y="496"/>
                    <a:pt x="297" y="496"/>
                  </a:cubicBezTo>
                  <a:cubicBezTo>
                    <a:pt x="397" y="496"/>
                    <a:pt x="487" y="429"/>
                    <a:pt x="524" y="326"/>
                  </a:cubicBezTo>
                  <a:cubicBezTo>
                    <a:pt x="572" y="183"/>
                    <a:pt x="501" y="52"/>
                    <a:pt x="358" y="5"/>
                  </a:cubicBezTo>
                  <a:cubicBezTo>
                    <a:pt x="341" y="2"/>
                    <a:pt x="324" y="0"/>
                    <a:pt x="30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23"/>
            <p:cNvSpPr/>
            <p:nvPr/>
          </p:nvSpPr>
          <p:spPr>
            <a:xfrm>
              <a:off x="3414400" y="2157325"/>
              <a:ext cx="14325" cy="12475"/>
            </a:xfrm>
            <a:custGeom>
              <a:avLst/>
              <a:gdLst/>
              <a:ahLst/>
              <a:cxnLst/>
              <a:rect l="l" t="t" r="r" b="b"/>
              <a:pathLst>
                <a:path w="573" h="499" extrusionOk="0">
                  <a:moveTo>
                    <a:pt x="296" y="1"/>
                  </a:moveTo>
                  <a:cubicBezTo>
                    <a:pt x="187" y="1"/>
                    <a:pt x="88" y="76"/>
                    <a:pt x="48" y="176"/>
                  </a:cubicBezTo>
                  <a:cubicBezTo>
                    <a:pt x="1" y="307"/>
                    <a:pt x="84" y="438"/>
                    <a:pt x="215" y="485"/>
                  </a:cubicBezTo>
                  <a:cubicBezTo>
                    <a:pt x="240" y="494"/>
                    <a:pt x="266" y="499"/>
                    <a:pt x="290" y="499"/>
                  </a:cubicBezTo>
                  <a:cubicBezTo>
                    <a:pt x="394" y="499"/>
                    <a:pt x="486" y="424"/>
                    <a:pt x="524" y="319"/>
                  </a:cubicBezTo>
                  <a:cubicBezTo>
                    <a:pt x="572" y="188"/>
                    <a:pt x="501" y="57"/>
                    <a:pt x="358" y="9"/>
                  </a:cubicBezTo>
                  <a:cubicBezTo>
                    <a:pt x="337" y="3"/>
                    <a:pt x="316" y="1"/>
                    <a:pt x="29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23"/>
            <p:cNvSpPr/>
            <p:nvPr/>
          </p:nvSpPr>
          <p:spPr>
            <a:xfrm>
              <a:off x="3460550" y="2080150"/>
              <a:ext cx="12525" cy="12150"/>
            </a:xfrm>
            <a:custGeom>
              <a:avLst/>
              <a:gdLst/>
              <a:ahLst/>
              <a:cxnLst/>
              <a:rect l="l" t="t" r="r" b="b"/>
              <a:pathLst>
                <a:path w="501" h="486" extrusionOk="0">
                  <a:moveTo>
                    <a:pt x="226" y="0"/>
                  </a:moveTo>
                  <a:cubicBezTo>
                    <a:pt x="143" y="12"/>
                    <a:pt x="48" y="72"/>
                    <a:pt x="24" y="167"/>
                  </a:cubicBezTo>
                  <a:cubicBezTo>
                    <a:pt x="0" y="191"/>
                    <a:pt x="0" y="215"/>
                    <a:pt x="0" y="250"/>
                  </a:cubicBezTo>
                  <a:cubicBezTo>
                    <a:pt x="0" y="358"/>
                    <a:pt x="60" y="441"/>
                    <a:pt x="167" y="477"/>
                  </a:cubicBezTo>
                  <a:cubicBezTo>
                    <a:pt x="194" y="483"/>
                    <a:pt x="221" y="486"/>
                    <a:pt x="245" y="486"/>
                  </a:cubicBezTo>
                  <a:cubicBezTo>
                    <a:pt x="315" y="486"/>
                    <a:pt x="373" y="461"/>
                    <a:pt x="417" y="417"/>
                  </a:cubicBezTo>
                  <a:cubicBezTo>
                    <a:pt x="453" y="381"/>
                    <a:pt x="464" y="358"/>
                    <a:pt x="476" y="322"/>
                  </a:cubicBezTo>
                  <a:cubicBezTo>
                    <a:pt x="500" y="262"/>
                    <a:pt x="500" y="227"/>
                    <a:pt x="476" y="167"/>
                  </a:cubicBezTo>
                  <a:cubicBezTo>
                    <a:pt x="453" y="84"/>
                    <a:pt x="405" y="36"/>
                    <a:pt x="333" y="12"/>
                  </a:cubicBezTo>
                  <a:cubicBezTo>
                    <a:pt x="298" y="0"/>
                    <a:pt x="262" y="0"/>
                    <a:pt x="22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23"/>
            <p:cNvSpPr/>
            <p:nvPr/>
          </p:nvSpPr>
          <p:spPr>
            <a:xfrm>
              <a:off x="3537325" y="2434925"/>
              <a:ext cx="13725" cy="12725"/>
            </a:xfrm>
            <a:custGeom>
              <a:avLst/>
              <a:gdLst/>
              <a:ahLst/>
              <a:cxnLst/>
              <a:rect l="l" t="t" r="r" b="b"/>
              <a:pathLst>
                <a:path w="549" h="509" extrusionOk="0">
                  <a:moveTo>
                    <a:pt x="282" y="0"/>
                  </a:moveTo>
                  <a:cubicBezTo>
                    <a:pt x="163" y="0"/>
                    <a:pt x="58" y="70"/>
                    <a:pt x="25" y="180"/>
                  </a:cubicBezTo>
                  <a:lnTo>
                    <a:pt x="25" y="204"/>
                  </a:lnTo>
                  <a:cubicBezTo>
                    <a:pt x="1" y="323"/>
                    <a:pt x="60" y="454"/>
                    <a:pt x="191" y="502"/>
                  </a:cubicBezTo>
                  <a:cubicBezTo>
                    <a:pt x="213" y="506"/>
                    <a:pt x="235" y="509"/>
                    <a:pt x="257" y="509"/>
                  </a:cubicBezTo>
                  <a:cubicBezTo>
                    <a:pt x="294" y="509"/>
                    <a:pt x="332" y="501"/>
                    <a:pt x="370" y="478"/>
                  </a:cubicBezTo>
                  <a:cubicBezTo>
                    <a:pt x="430" y="454"/>
                    <a:pt x="477" y="406"/>
                    <a:pt x="501" y="335"/>
                  </a:cubicBezTo>
                  <a:cubicBezTo>
                    <a:pt x="549" y="204"/>
                    <a:pt x="477" y="61"/>
                    <a:pt x="346" y="25"/>
                  </a:cubicBezTo>
                  <a:cubicBezTo>
                    <a:pt x="322" y="25"/>
                    <a:pt x="322" y="25"/>
                    <a:pt x="310" y="2"/>
                  </a:cubicBezTo>
                  <a:cubicBezTo>
                    <a:pt x="301" y="1"/>
                    <a:pt x="292" y="0"/>
                    <a:pt x="28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23"/>
            <p:cNvSpPr/>
            <p:nvPr/>
          </p:nvSpPr>
          <p:spPr>
            <a:xfrm>
              <a:off x="3328975" y="2549325"/>
              <a:ext cx="14025" cy="12525"/>
            </a:xfrm>
            <a:custGeom>
              <a:avLst/>
              <a:gdLst/>
              <a:ahLst/>
              <a:cxnLst/>
              <a:rect l="l" t="t" r="r" b="b"/>
              <a:pathLst>
                <a:path w="561" h="501" extrusionOk="0">
                  <a:moveTo>
                    <a:pt x="289" y="0"/>
                  </a:moveTo>
                  <a:cubicBezTo>
                    <a:pt x="180" y="0"/>
                    <a:pt x="78" y="68"/>
                    <a:pt x="48" y="176"/>
                  </a:cubicBezTo>
                  <a:cubicBezTo>
                    <a:pt x="1" y="307"/>
                    <a:pt x="72" y="450"/>
                    <a:pt x="203" y="486"/>
                  </a:cubicBezTo>
                  <a:cubicBezTo>
                    <a:pt x="233" y="496"/>
                    <a:pt x="263" y="501"/>
                    <a:pt x="291" y="501"/>
                  </a:cubicBezTo>
                  <a:cubicBezTo>
                    <a:pt x="397" y="501"/>
                    <a:pt x="487" y="434"/>
                    <a:pt x="524" y="331"/>
                  </a:cubicBezTo>
                  <a:cubicBezTo>
                    <a:pt x="560" y="188"/>
                    <a:pt x="489" y="57"/>
                    <a:pt x="358" y="10"/>
                  </a:cubicBezTo>
                  <a:cubicBezTo>
                    <a:pt x="335" y="3"/>
                    <a:pt x="312" y="0"/>
                    <a:pt x="28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4" name="Google Shape;3244;p23"/>
          <p:cNvGrpSpPr/>
          <p:nvPr/>
        </p:nvGrpSpPr>
        <p:grpSpPr>
          <a:xfrm flipH="1">
            <a:off x="-4" y="1992053"/>
            <a:ext cx="2140156" cy="3151313"/>
            <a:chOff x="2525900" y="1699450"/>
            <a:chExt cx="1076050" cy="1584450"/>
          </a:xfrm>
        </p:grpSpPr>
        <p:sp>
          <p:nvSpPr>
            <p:cNvPr id="3245" name="Google Shape;3245;p23"/>
            <p:cNvSpPr/>
            <p:nvPr/>
          </p:nvSpPr>
          <p:spPr>
            <a:xfrm>
              <a:off x="3569775" y="2193250"/>
              <a:ext cx="31875" cy="43775"/>
            </a:xfrm>
            <a:custGeom>
              <a:avLst/>
              <a:gdLst/>
              <a:ahLst/>
              <a:cxnLst/>
              <a:rect l="l" t="t" r="r" b="b"/>
              <a:pathLst>
                <a:path w="1275" h="1751" extrusionOk="0">
                  <a:moveTo>
                    <a:pt x="1275" y="1"/>
                  </a:moveTo>
                  <a:lnTo>
                    <a:pt x="1" y="1691"/>
                  </a:lnTo>
                  <a:lnTo>
                    <a:pt x="275" y="1751"/>
                  </a:lnTo>
                  <a:lnTo>
                    <a:pt x="1275" y="441"/>
                  </a:lnTo>
                  <a:lnTo>
                    <a:pt x="127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23"/>
            <p:cNvSpPr/>
            <p:nvPr/>
          </p:nvSpPr>
          <p:spPr>
            <a:xfrm>
              <a:off x="3486425" y="2241175"/>
              <a:ext cx="85750" cy="108375"/>
            </a:xfrm>
            <a:custGeom>
              <a:avLst/>
              <a:gdLst/>
              <a:ahLst/>
              <a:cxnLst/>
              <a:rect l="l" t="t" r="r" b="b"/>
              <a:pathLst>
                <a:path w="3430" h="4335" extrusionOk="0">
                  <a:moveTo>
                    <a:pt x="3156" y="1"/>
                  </a:moveTo>
                  <a:lnTo>
                    <a:pt x="1" y="4168"/>
                  </a:lnTo>
                  <a:cubicBezTo>
                    <a:pt x="84" y="4204"/>
                    <a:pt x="156" y="4263"/>
                    <a:pt x="203" y="4335"/>
                  </a:cubicBezTo>
                  <a:lnTo>
                    <a:pt x="3430" y="72"/>
                  </a:lnTo>
                  <a:lnTo>
                    <a:pt x="315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23"/>
            <p:cNvSpPr/>
            <p:nvPr/>
          </p:nvSpPr>
          <p:spPr>
            <a:xfrm>
              <a:off x="3361425" y="1699450"/>
              <a:ext cx="240225" cy="42875"/>
            </a:xfrm>
            <a:custGeom>
              <a:avLst/>
              <a:gdLst/>
              <a:ahLst/>
              <a:cxnLst/>
              <a:rect l="l" t="t" r="r" b="b"/>
              <a:pathLst>
                <a:path w="9609" h="1715" extrusionOk="0">
                  <a:moveTo>
                    <a:pt x="9609" y="0"/>
                  </a:moveTo>
                  <a:lnTo>
                    <a:pt x="12" y="1429"/>
                  </a:lnTo>
                  <a:cubicBezTo>
                    <a:pt x="60" y="1524"/>
                    <a:pt x="72" y="1584"/>
                    <a:pt x="36" y="1643"/>
                  </a:cubicBezTo>
                  <a:cubicBezTo>
                    <a:pt x="24" y="1667"/>
                    <a:pt x="12" y="1703"/>
                    <a:pt x="0" y="1715"/>
                  </a:cubicBezTo>
                  <a:lnTo>
                    <a:pt x="9609" y="274"/>
                  </a:lnTo>
                  <a:lnTo>
                    <a:pt x="960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23"/>
            <p:cNvSpPr/>
            <p:nvPr/>
          </p:nvSpPr>
          <p:spPr>
            <a:xfrm>
              <a:off x="3354575" y="1742600"/>
              <a:ext cx="9250" cy="139925"/>
            </a:xfrm>
            <a:custGeom>
              <a:avLst/>
              <a:gdLst/>
              <a:ahLst/>
              <a:cxnLst/>
              <a:rect l="l" t="t" r="r" b="b"/>
              <a:pathLst>
                <a:path w="370" h="5597" extrusionOk="0">
                  <a:moveTo>
                    <a:pt x="274" y="1"/>
                  </a:moveTo>
                  <a:cubicBezTo>
                    <a:pt x="231" y="44"/>
                    <a:pt x="175" y="75"/>
                    <a:pt x="116" y="75"/>
                  </a:cubicBezTo>
                  <a:cubicBezTo>
                    <a:pt x="94" y="75"/>
                    <a:pt x="71" y="70"/>
                    <a:pt x="48" y="60"/>
                  </a:cubicBezTo>
                  <a:cubicBezTo>
                    <a:pt x="36" y="60"/>
                    <a:pt x="12" y="48"/>
                    <a:pt x="0" y="48"/>
                  </a:cubicBezTo>
                  <a:lnTo>
                    <a:pt x="108" y="5597"/>
                  </a:lnTo>
                  <a:cubicBezTo>
                    <a:pt x="171" y="5560"/>
                    <a:pt x="242" y="5545"/>
                    <a:pt x="309" y="5545"/>
                  </a:cubicBezTo>
                  <a:cubicBezTo>
                    <a:pt x="330" y="5545"/>
                    <a:pt x="350" y="5546"/>
                    <a:pt x="370" y="5549"/>
                  </a:cubicBezTo>
                  <a:lnTo>
                    <a:pt x="27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23"/>
            <p:cNvSpPr/>
            <p:nvPr/>
          </p:nvSpPr>
          <p:spPr>
            <a:xfrm>
              <a:off x="3468575" y="1948000"/>
              <a:ext cx="133075" cy="136625"/>
            </a:xfrm>
            <a:custGeom>
              <a:avLst/>
              <a:gdLst/>
              <a:ahLst/>
              <a:cxnLst/>
              <a:rect l="l" t="t" r="r" b="b"/>
              <a:pathLst>
                <a:path w="5323" h="5465" extrusionOk="0">
                  <a:moveTo>
                    <a:pt x="5323" y="0"/>
                  </a:moveTo>
                  <a:lnTo>
                    <a:pt x="1" y="5298"/>
                  </a:lnTo>
                  <a:cubicBezTo>
                    <a:pt x="72" y="5334"/>
                    <a:pt x="132" y="5370"/>
                    <a:pt x="155" y="5453"/>
                  </a:cubicBezTo>
                  <a:cubicBezTo>
                    <a:pt x="179" y="5453"/>
                    <a:pt x="203" y="5453"/>
                    <a:pt x="215" y="5465"/>
                  </a:cubicBezTo>
                  <a:lnTo>
                    <a:pt x="5323" y="369"/>
                  </a:lnTo>
                  <a:lnTo>
                    <a:pt x="5323"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23"/>
            <p:cNvSpPr/>
            <p:nvPr/>
          </p:nvSpPr>
          <p:spPr>
            <a:xfrm>
              <a:off x="3371850" y="1888750"/>
              <a:ext cx="229800" cy="29200"/>
            </a:xfrm>
            <a:custGeom>
              <a:avLst/>
              <a:gdLst/>
              <a:ahLst/>
              <a:cxnLst/>
              <a:rect l="l" t="t" r="r" b="b"/>
              <a:pathLst>
                <a:path w="9192" h="1168" extrusionOk="0">
                  <a:moveTo>
                    <a:pt x="12" y="1"/>
                  </a:moveTo>
                  <a:cubicBezTo>
                    <a:pt x="24" y="84"/>
                    <a:pt x="24" y="167"/>
                    <a:pt x="0" y="263"/>
                  </a:cubicBezTo>
                  <a:lnTo>
                    <a:pt x="9192" y="1168"/>
                  </a:lnTo>
                  <a:lnTo>
                    <a:pt x="9192" y="894"/>
                  </a:lnTo>
                  <a:lnTo>
                    <a:pt x="1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23"/>
            <p:cNvSpPr/>
            <p:nvPr/>
          </p:nvSpPr>
          <p:spPr>
            <a:xfrm>
              <a:off x="3233425" y="1875350"/>
              <a:ext cx="119375" cy="17900"/>
            </a:xfrm>
            <a:custGeom>
              <a:avLst/>
              <a:gdLst/>
              <a:ahLst/>
              <a:cxnLst/>
              <a:rect l="l" t="t" r="r" b="b"/>
              <a:pathLst>
                <a:path w="4775" h="716" extrusionOk="0">
                  <a:moveTo>
                    <a:pt x="36" y="1"/>
                  </a:moveTo>
                  <a:cubicBezTo>
                    <a:pt x="36" y="84"/>
                    <a:pt x="24" y="156"/>
                    <a:pt x="13" y="215"/>
                  </a:cubicBezTo>
                  <a:cubicBezTo>
                    <a:pt x="13" y="227"/>
                    <a:pt x="1" y="239"/>
                    <a:pt x="1" y="263"/>
                  </a:cubicBezTo>
                  <a:lnTo>
                    <a:pt x="4727" y="715"/>
                  </a:lnTo>
                  <a:cubicBezTo>
                    <a:pt x="4715" y="656"/>
                    <a:pt x="4727" y="584"/>
                    <a:pt x="4739" y="525"/>
                  </a:cubicBezTo>
                  <a:cubicBezTo>
                    <a:pt x="4763" y="501"/>
                    <a:pt x="4763" y="477"/>
                    <a:pt x="4775" y="465"/>
                  </a:cubicBezTo>
                  <a:lnTo>
                    <a:pt x="3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23"/>
            <p:cNvSpPr/>
            <p:nvPr/>
          </p:nvSpPr>
          <p:spPr>
            <a:xfrm>
              <a:off x="3357850" y="1901550"/>
              <a:ext cx="10150" cy="91100"/>
            </a:xfrm>
            <a:custGeom>
              <a:avLst/>
              <a:gdLst/>
              <a:ahLst/>
              <a:cxnLst/>
              <a:rect l="l" t="t" r="r" b="b"/>
              <a:pathLst>
                <a:path w="406" h="3644" extrusionOk="0">
                  <a:moveTo>
                    <a:pt x="0" y="1"/>
                  </a:moveTo>
                  <a:lnTo>
                    <a:pt x="143" y="3620"/>
                  </a:lnTo>
                  <a:cubicBezTo>
                    <a:pt x="175" y="3609"/>
                    <a:pt x="208" y="3604"/>
                    <a:pt x="242" y="3604"/>
                  </a:cubicBezTo>
                  <a:cubicBezTo>
                    <a:pt x="284" y="3604"/>
                    <a:pt x="329" y="3612"/>
                    <a:pt x="381" y="3632"/>
                  </a:cubicBezTo>
                  <a:cubicBezTo>
                    <a:pt x="393" y="3632"/>
                    <a:pt x="393" y="3644"/>
                    <a:pt x="405" y="3644"/>
                  </a:cubicBezTo>
                  <a:lnTo>
                    <a:pt x="274" y="24"/>
                  </a:lnTo>
                  <a:cubicBezTo>
                    <a:pt x="242" y="35"/>
                    <a:pt x="205" y="41"/>
                    <a:pt x="168" y="41"/>
                  </a:cubicBezTo>
                  <a:cubicBezTo>
                    <a:pt x="122" y="41"/>
                    <a:pt x="75" y="32"/>
                    <a:pt x="36" y="13"/>
                  </a:cubicBezTo>
                  <a:cubicBezTo>
                    <a:pt x="24" y="13"/>
                    <a:pt x="24" y="13"/>
                    <a:pt x="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23"/>
            <p:cNvSpPr/>
            <p:nvPr/>
          </p:nvSpPr>
          <p:spPr>
            <a:xfrm>
              <a:off x="3391475" y="2086400"/>
              <a:ext cx="73250" cy="83675"/>
            </a:xfrm>
            <a:custGeom>
              <a:avLst/>
              <a:gdLst/>
              <a:ahLst/>
              <a:cxnLst/>
              <a:rect l="l" t="t" r="r" b="b"/>
              <a:pathLst>
                <a:path w="2930" h="3347" extrusionOk="0">
                  <a:moveTo>
                    <a:pt x="2763" y="0"/>
                  </a:moveTo>
                  <a:lnTo>
                    <a:pt x="1" y="3191"/>
                  </a:lnTo>
                  <a:cubicBezTo>
                    <a:pt x="72" y="3227"/>
                    <a:pt x="144" y="3287"/>
                    <a:pt x="203" y="3346"/>
                  </a:cubicBezTo>
                  <a:lnTo>
                    <a:pt x="2930" y="227"/>
                  </a:lnTo>
                  <a:cubicBezTo>
                    <a:pt x="2846" y="191"/>
                    <a:pt x="2763" y="108"/>
                    <a:pt x="276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23"/>
            <p:cNvSpPr/>
            <p:nvPr/>
          </p:nvSpPr>
          <p:spPr>
            <a:xfrm>
              <a:off x="3226875" y="1884000"/>
              <a:ext cx="132200" cy="113425"/>
            </a:xfrm>
            <a:custGeom>
              <a:avLst/>
              <a:gdLst/>
              <a:ahLst/>
              <a:cxnLst/>
              <a:rect l="l" t="t" r="r" b="b"/>
              <a:pathLst>
                <a:path w="5288" h="4537" extrusionOk="0">
                  <a:moveTo>
                    <a:pt x="191" y="0"/>
                  </a:moveTo>
                  <a:cubicBezTo>
                    <a:pt x="155" y="72"/>
                    <a:pt x="84" y="131"/>
                    <a:pt x="1" y="191"/>
                  </a:cubicBezTo>
                  <a:lnTo>
                    <a:pt x="5097" y="4536"/>
                  </a:lnTo>
                  <a:cubicBezTo>
                    <a:pt x="5156" y="4453"/>
                    <a:pt x="5216" y="4394"/>
                    <a:pt x="5287" y="4346"/>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23"/>
            <p:cNvSpPr/>
            <p:nvPr/>
          </p:nvSpPr>
          <p:spPr>
            <a:xfrm>
              <a:off x="3370650" y="2004850"/>
              <a:ext cx="95275" cy="79500"/>
            </a:xfrm>
            <a:custGeom>
              <a:avLst/>
              <a:gdLst/>
              <a:ahLst/>
              <a:cxnLst/>
              <a:rect l="l" t="t" r="r" b="b"/>
              <a:pathLst>
                <a:path w="3811" h="3180" extrusionOk="0">
                  <a:moveTo>
                    <a:pt x="131" y="0"/>
                  </a:moveTo>
                  <a:lnTo>
                    <a:pt x="131" y="24"/>
                  </a:lnTo>
                  <a:cubicBezTo>
                    <a:pt x="96" y="107"/>
                    <a:pt x="60" y="167"/>
                    <a:pt x="0" y="226"/>
                  </a:cubicBezTo>
                  <a:lnTo>
                    <a:pt x="3620" y="3179"/>
                  </a:lnTo>
                  <a:cubicBezTo>
                    <a:pt x="3644" y="3084"/>
                    <a:pt x="3715" y="3024"/>
                    <a:pt x="3810" y="3012"/>
                  </a:cubicBezTo>
                  <a:lnTo>
                    <a:pt x="131"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23"/>
            <p:cNvSpPr/>
            <p:nvPr/>
          </p:nvSpPr>
          <p:spPr>
            <a:xfrm>
              <a:off x="3470950" y="2084325"/>
              <a:ext cx="130700" cy="76500"/>
            </a:xfrm>
            <a:custGeom>
              <a:avLst/>
              <a:gdLst/>
              <a:ahLst/>
              <a:cxnLst/>
              <a:rect l="l" t="t" r="r" b="b"/>
              <a:pathLst>
                <a:path w="5228" h="3060" extrusionOk="0">
                  <a:moveTo>
                    <a:pt x="60" y="0"/>
                  </a:moveTo>
                  <a:cubicBezTo>
                    <a:pt x="84" y="36"/>
                    <a:pt x="84" y="95"/>
                    <a:pt x="60" y="155"/>
                  </a:cubicBezTo>
                  <a:cubicBezTo>
                    <a:pt x="48" y="191"/>
                    <a:pt x="37" y="238"/>
                    <a:pt x="1" y="250"/>
                  </a:cubicBezTo>
                  <a:lnTo>
                    <a:pt x="5228" y="3060"/>
                  </a:lnTo>
                  <a:lnTo>
                    <a:pt x="5228" y="2762"/>
                  </a:lnTo>
                  <a:lnTo>
                    <a:pt x="120" y="12"/>
                  </a:lnTo>
                  <a:cubicBezTo>
                    <a:pt x="108" y="0"/>
                    <a:pt x="96" y="0"/>
                    <a:pt x="6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23"/>
            <p:cNvSpPr/>
            <p:nvPr/>
          </p:nvSpPr>
          <p:spPr>
            <a:xfrm>
              <a:off x="3403100" y="2193850"/>
              <a:ext cx="198550" cy="56575"/>
            </a:xfrm>
            <a:custGeom>
              <a:avLst/>
              <a:gdLst/>
              <a:ahLst/>
              <a:cxnLst/>
              <a:rect l="l" t="t" r="r" b="b"/>
              <a:pathLst>
                <a:path w="7942" h="2263" extrusionOk="0">
                  <a:moveTo>
                    <a:pt x="60" y="1"/>
                  </a:moveTo>
                  <a:cubicBezTo>
                    <a:pt x="36" y="96"/>
                    <a:pt x="24" y="167"/>
                    <a:pt x="0" y="263"/>
                  </a:cubicBezTo>
                  <a:lnTo>
                    <a:pt x="6489" y="1894"/>
                  </a:lnTo>
                  <a:lnTo>
                    <a:pt x="6763" y="1965"/>
                  </a:lnTo>
                  <a:lnTo>
                    <a:pt x="7942" y="2263"/>
                  </a:lnTo>
                  <a:lnTo>
                    <a:pt x="7942" y="2001"/>
                  </a:lnTo>
                  <a:lnTo>
                    <a:pt x="6942" y="1751"/>
                  </a:lnTo>
                  <a:lnTo>
                    <a:pt x="6668" y="1667"/>
                  </a:lnTo>
                  <a:lnTo>
                    <a:pt x="6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23"/>
            <p:cNvSpPr/>
            <p:nvPr/>
          </p:nvSpPr>
          <p:spPr>
            <a:xfrm>
              <a:off x="3388800" y="2213200"/>
              <a:ext cx="90825" cy="135150"/>
            </a:xfrm>
            <a:custGeom>
              <a:avLst/>
              <a:gdLst/>
              <a:ahLst/>
              <a:cxnLst/>
              <a:rect l="l" t="t" r="r" b="b"/>
              <a:pathLst>
                <a:path w="3633" h="5406" extrusionOk="0">
                  <a:moveTo>
                    <a:pt x="227" y="0"/>
                  </a:moveTo>
                  <a:cubicBezTo>
                    <a:pt x="155" y="60"/>
                    <a:pt x="96" y="108"/>
                    <a:pt x="1" y="155"/>
                  </a:cubicBezTo>
                  <a:lnTo>
                    <a:pt x="3406" y="5406"/>
                  </a:lnTo>
                  <a:cubicBezTo>
                    <a:pt x="3465" y="5346"/>
                    <a:pt x="3549" y="5299"/>
                    <a:pt x="3632" y="5275"/>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23"/>
            <p:cNvSpPr/>
            <p:nvPr/>
          </p:nvSpPr>
          <p:spPr>
            <a:xfrm>
              <a:off x="3534650" y="2440025"/>
              <a:ext cx="66700" cy="103600"/>
            </a:xfrm>
            <a:custGeom>
              <a:avLst/>
              <a:gdLst/>
              <a:ahLst/>
              <a:cxnLst/>
              <a:rect l="l" t="t" r="r" b="b"/>
              <a:pathLst>
                <a:path w="2668" h="4144" extrusionOk="0">
                  <a:moveTo>
                    <a:pt x="120" y="0"/>
                  </a:moveTo>
                  <a:lnTo>
                    <a:pt x="1" y="71"/>
                  </a:lnTo>
                  <a:lnTo>
                    <a:pt x="2668" y="4143"/>
                  </a:lnTo>
                  <a:lnTo>
                    <a:pt x="2668" y="3667"/>
                  </a:lnTo>
                  <a:lnTo>
                    <a:pt x="453" y="298"/>
                  </a:lnTo>
                  <a:cubicBezTo>
                    <a:pt x="429" y="304"/>
                    <a:pt x="403" y="307"/>
                    <a:pt x="374" y="307"/>
                  </a:cubicBezTo>
                  <a:cubicBezTo>
                    <a:pt x="346" y="307"/>
                    <a:pt x="316" y="304"/>
                    <a:pt x="286" y="298"/>
                  </a:cubicBezTo>
                  <a:cubicBezTo>
                    <a:pt x="167" y="250"/>
                    <a:pt x="96" y="131"/>
                    <a:pt x="1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23"/>
            <p:cNvSpPr/>
            <p:nvPr/>
          </p:nvSpPr>
          <p:spPr>
            <a:xfrm>
              <a:off x="3484950" y="2361725"/>
              <a:ext cx="52100" cy="74450"/>
            </a:xfrm>
            <a:custGeom>
              <a:avLst/>
              <a:gdLst/>
              <a:ahLst/>
              <a:cxnLst/>
              <a:rect l="l" t="t" r="r" b="b"/>
              <a:pathLst>
                <a:path w="2084" h="2978" extrusionOk="0">
                  <a:moveTo>
                    <a:pt x="239" y="1"/>
                  </a:moveTo>
                  <a:cubicBezTo>
                    <a:pt x="155" y="72"/>
                    <a:pt x="84" y="132"/>
                    <a:pt x="0" y="155"/>
                  </a:cubicBezTo>
                  <a:lnTo>
                    <a:pt x="1858" y="2977"/>
                  </a:lnTo>
                  <a:lnTo>
                    <a:pt x="2084" y="2834"/>
                  </a:lnTo>
                  <a:lnTo>
                    <a:pt x="2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23"/>
            <p:cNvSpPr/>
            <p:nvPr/>
          </p:nvSpPr>
          <p:spPr>
            <a:xfrm>
              <a:off x="3359925" y="2364100"/>
              <a:ext cx="122675" cy="183700"/>
            </a:xfrm>
            <a:custGeom>
              <a:avLst/>
              <a:gdLst/>
              <a:ahLst/>
              <a:cxnLst/>
              <a:rect l="l" t="t" r="r" b="b"/>
              <a:pathLst>
                <a:path w="4907" h="7348" extrusionOk="0">
                  <a:moveTo>
                    <a:pt x="4656" y="1"/>
                  </a:moveTo>
                  <a:lnTo>
                    <a:pt x="1" y="7347"/>
                  </a:lnTo>
                  <a:lnTo>
                    <a:pt x="537" y="7002"/>
                  </a:lnTo>
                  <a:lnTo>
                    <a:pt x="4894" y="120"/>
                  </a:lnTo>
                  <a:cubicBezTo>
                    <a:pt x="4906" y="96"/>
                    <a:pt x="4906" y="84"/>
                    <a:pt x="4906" y="72"/>
                  </a:cubicBezTo>
                  <a:cubicBezTo>
                    <a:pt x="4859" y="72"/>
                    <a:pt x="4823" y="72"/>
                    <a:pt x="4775" y="60"/>
                  </a:cubicBezTo>
                  <a:cubicBezTo>
                    <a:pt x="4728" y="37"/>
                    <a:pt x="4704" y="25"/>
                    <a:pt x="4656"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23"/>
            <p:cNvSpPr/>
            <p:nvPr/>
          </p:nvSpPr>
          <p:spPr>
            <a:xfrm>
              <a:off x="3403975" y="2657300"/>
              <a:ext cx="46175" cy="92900"/>
            </a:xfrm>
            <a:custGeom>
              <a:avLst/>
              <a:gdLst/>
              <a:ahLst/>
              <a:cxnLst/>
              <a:rect l="l" t="t" r="r" b="b"/>
              <a:pathLst>
                <a:path w="1847" h="3716" extrusionOk="0">
                  <a:moveTo>
                    <a:pt x="275" y="1"/>
                  </a:moveTo>
                  <a:lnTo>
                    <a:pt x="1" y="36"/>
                  </a:lnTo>
                  <a:lnTo>
                    <a:pt x="1549" y="3691"/>
                  </a:lnTo>
                  <a:cubicBezTo>
                    <a:pt x="1593" y="3665"/>
                    <a:pt x="1651" y="3651"/>
                    <a:pt x="1708" y="3651"/>
                  </a:cubicBezTo>
                  <a:cubicBezTo>
                    <a:pt x="1727" y="3651"/>
                    <a:pt x="1745" y="3653"/>
                    <a:pt x="1763" y="3656"/>
                  </a:cubicBezTo>
                  <a:cubicBezTo>
                    <a:pt x="1799" y="3668"/>
                    <a:pt x="1834" y="3691"/>
                    <a:pt x="1846" y="3715"/>
                  </a:cubicBezTo>
                  <a:lnTo>
                    <a:pt x="275"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23"/>
            <p:cNvSpPr/>
            <p:nvPr/>
          </p:nvSpPr>
          <p:spPr>
            <a:xfrm>
              <a:off x="3447750" y="2756725"/>
              <a:ext cx="63125" cy="139325"/>
            </a:xfrm>
            <a:custGeom>
              <a:avLst/>
              <a:gdLst/>
              <a:ahLst/>
              <a:cxnLst/>
              <a:rect l="l" t="t" r="r" b="b"/>
              <a:pathLst>
                <a:path w="2525" h="5573" extrusionOk="0">
                  <a:moveTo>
                    <a:pt x="214" y="0"/>
                  </a:moveTo>
                  <a:lnTo>
                    <a:pt x="119" y="84"/>
                  </a:lnTo>
                  <a:cubicBezTo>
                    <a:pt x="95" y="107"/>
                    <a:pt x="72" y="131"/>
                    <a:pt x="36" y="143"/>
                  </a:cubicBezTo>
                  <a:lnTo>
                    <a:pt x="0" y="167"/>
                  </a:lnTo>
                  <a:lnTo>
                    <a:pt x="2286" y="5572"/>
                  </a:lnTo>
                  <a:cubicBezTo>
                    <a:pt x="2358" y="5513"/>
                    <a:pt x="2441" y="5477"/>
                    <a:pt x="2524" y="5465"/>
                  </a:cubicBezTo>
                  <a:lnTo>
                    <a:pt x="214"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23"/>
            <p:cNvSpPr/>
            <p:nvPr/>
          </p:nvSpPr>
          <p:spPr>
            <a:xfrm>
              <a:off x="3360525" y="2551625"/>
              <a:ext cx="47650" cy="100650"/>
            </a:xfrm>
            <a:custGeom>
              <a:avLst/>
              <a:gdLst/>
              <a:ahLst/>
              <a:cxnLst/>
              <a:rect l="l" t="t" r="r" b="b"/>
              <a:pathLst>
                <a:path w="1906" h="4026" extrusionOk="0">
                  <a:moveTo>
                    <a:pt x="227" y="1"/>
                  </a:moveTo>
                  <a:lnTo>
                    <a:pt x="1" y="144"/>
                  </a:lnTo>
                  <a:lnTo>
                    <a:pt x="1644" y="4025"/>
                  </a:lnTo>
                  <a:lnTo>
                    <a:pt x="1906" y="3989"/>
                  </a:lnTo>
                  <a:lnTo>
                    <a:pt x="22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23"/>
            <p:cNvSpPr/>
            <p:nvPr/>
          </p:nvSpPr>
          <p:spPr>
            <a:xfrm>
              <a:off x="3125375" y="2390600"/>
              <a:ext cx="476275" cy="313150"/>
            </a:xfrm>
            <a:custGeom>
              <a:avLst/>
              <a:gdLst/>
              <a:ahLst/>
              <a:cxnLst/>
              <a:rect l="l" t="t" r="r" b="b"/>
              <a:pathLst>
                <a:path w="19051" h="12526" extrusionOk="0">
                  <a:moveTo>
                    <a:pt x="19051" y="1"/>
                  </a:moveTo>
                  <a:lnTo>
                    <a:pt x="16455" y="1691"/>
                  </a:lnTo>
                  <a:lnTo>
                    <a:pt x="16241" y="1834"/>
                  </a:lnTo>
                  <a:lnTo>
                    <a:pt x="9907" y="5942"/>
                  </a:lnTo>
                  <a:lnTo>
                    <a:pt x="9371" y="6287"/>
                  </a:lnTo>
                  <a:lnTo>
                    <a:pt x="1" y="12395"/>
                  </a:lnTo>
                  <a:cubicBezTo>
                    <a:pt x="48" y="12431"/>
                    <a:pt x="72" y="12478"/>
                    <a:pt x="108" y="12526"/>
                  </a:cubicBezTo>
                  <a:lnTo>
                    <a:pt x="358" y="12478"/>
                  </a:lnTo>
                  <a:lnTo>
                    <a:pt x="9407" y="6597"/>
                  </a:lnTo>
                  <a:lnTo>
                    <a:pt x="9633" y="6454"/>
                  </a:lnTo>
                  <a:lnTo>
                    <a:pt x="16384" y="2060"/>
                  </a:lnTo>
                  <a:lnTo>
                    <a:pt x="16503" y="1989"/>
                  </a:lnTo>
                  <a:lnTo>
                    <a:pt x="16503" y="1977"/>
                  </a:lnTo>
                  <a:cubicBezTo>
                    <a:pt x="16533" y="1877"/>
                    <a:pt x="16622" y="1802"/>
                    <a:pt x="16720" y="1802"/>
                  </a:cubicBezTo>
                  <a:cubicBezTo>
                    <a:pt x="16739" y="1802"/>
                    <a:pt x="16758" y="1805"/>
                    <a:pt x="16777" y="1810"/>
                  </a:cubicBezTo>
                  <a:lnTo>
                    <a:pt x="19051" y="322"/>
                  </a:lnTo>
                  <a:lnTo>
                    <a:pt x="1905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23"/>
            <p:cNvSpPr/>
            <p:nvPr/>
          </p:nvSpPr>
          <p:spPr>
            <a:xfrm>
              <a:off x="3128050" y="2615625"/>
              <a:ext cx="473900" cy="94675"/>
            </a:xfrm>
            <a:custGeom>
              <a:avLst/>
              <a:gdLst/>
              <a:ahLst/>
              <a:cxnLst/>
              <a:rect l="l" t="t" r="r" b="b"/>
              <a:pathLst>
                <a:path w="18956" h="3787" extrusionOk="0">
                  <a:moveTo>
                    <a:pt x="18956" y="1"/>
                  </a:moveTo>
                  <a:lnTo>
                    <a:pt x="11216" y="1441"/>
                  </a:lnTo>
                  <a:lnTo>
                    <a:pt x="10955" y="1489"/>
                  </a:lnTo>
                  <a:lnTo>
                    <a:pt x="251" y="3477"/>
                  </a:lnTo>
                  <a:lnTo>
                    <a:pt x="1" y="3525"/>
                  </a:lnTo>
                  <a:cubicBezTo>
                    <a:pt x="25" y="3596"/>
                    <a:pt x="37" y="3704"/>
                    <a:pt x="25" y="3787"/>
                  </a:cubicBezTo>
                  <a:lnTo>
                    <a:pt x="11062" y="1739"/>
                  </a:lnTo>
                  <a:lnTo>
                    <a:pt x="11324" y="1691"/>
                  </a:lnTo>
                  <a:lnTo>
                    <a:pt x="18956" y="263"/>
                  </a:lnTo>
                  <a:lnTo>
                    <a:pt x="18956"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23"/>
            <p:cNvSpPr/>
            <p:nvPr/>
          </p:nvSpPr>
          <p:spPr>
            <a:xfrm>
              <a:off x="3117650" y="2716825"/>
              <a:ext cx="74725" cy="262575"/>
            </a:xfrm>
            <a:custGeom>
              <a:avLst/>
              <a:gdLst/>
              <a:ahLst/>
              <a:cxnLst/>
              <a:rect l="l" t="t" r="r" b="b"/>
              <a:pathLst>
                <a:path w="2989" h="10503" extrusionOk="0">
                  <a:moveTo>
                    <a:pt x="250" y="1"/>
                  </a:moveTo>
                  <a:cubicBezTo>
                    <a:pt x="188" y="32"/>
                    <a:pt x="109" y="63"/>
                    <a:pt x="34" y="63"/>
                  </a:cubicBezTo>
                  <a:cubicBezTo>
                    <a:pt x="23" y="63"/>
                    <a:pt x="11" y="62"/>
                    <a:pt x="0" y="60"/>
                  </a:cubicBezTo>
                  <a:lnTo>
                    <a:pt x="0" y="60"/>
                  </a:lnTo>
                  <a:lnTo>
                    <a:pt x="2739" y="10502"/>
                  </a:lnTo>
                  <a:cubicBezTo>
                    <a:pt x="2810" y="10454"/>
                    <a:pt x="2905" y="10431"/>
                    <a:pt x="2989" y="10419"/>
                  </a:cubicBezTo>
                  <a:lnTo>
                    <a:pt x="25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23"/>
            <p:cNvSpPr/>
            <p:nvPr/>
          </p:nvSpPr>
          <p:spPr>
            <a:xfrm>
              <a:off x="3207525" y="2947525"/>
              <a:ext cx="153325" cy="44675"/>
            </a:xfrm>
            <a:custGeom>
              <a:avLst/>
              <a:gdLst/>
              <a:ahLst/>
              <a:cxnLst/>
              <a:rect l="l" t="t" r="r" b="b"/>
              <a:pathLst>
                <a:path w="6133" h="1787" extrusionOk="0">
                  <a:moveTo>
                    <a:pt x="5859" y="0"/>
                  </a:moveTo>
                  <a:lnTo>
                    <a:pt x="1" y="1524"/>
                  </a:lnTo>
                  <a:cubicBezTo>
                    <a:pt x="48" y="1607"/>
                    <a:pt x="60" y="1691"/>
                    <a:pt x="60" y="1786"/>
                  </a:cubicBezTo>
                  <a:lnTo>
                    <a:pt x="6132" y="191"/>
                  </a:lnTo>
                  <a:lnTo>
                    <a:pt x="5859"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23"/>
            <p:cNvSpPr/>
            <p:nvPr/>
          </p:nvSpPr>
          <p:spPr>
            <a:xfrm>
              <a:off x="3362025" y="2909125"/>
              <a:ext cx="138425" cy="40800"/>
            </a:xfrm>
            <a:custGeom>
              <a:avLst/>
              <a:gdLst/>
              <a:ahLst/>
              <a:cxnLst/>
              <a:rect l="l" t="t" r="r" b="b"/>
              <a:pathLst>
                <a:path w="5537" h="1632" extrusionOk="0">
                  <a:moveTo>
                    <a:pt x="5465" y="0"/>
                  </a:moveTo>
                  <a:lnTo>
                    <a:pt x="0" y="1429"/>
                  </a:lnTo>
                  <a:lnTo>
                    <a:pt x="286" y="1631"/>
                  </a:lnTo>
                  <a:lnTo>
                    <a:pt x="5489" y="262"/>
                  </a:lnTo>
                  <a:lnTo>
                    <a:pt x="5537" y="238"/>
                  </a:lnTo>
                  <a:cubicBezTo>
                    <a:pt x="5489" y="155"/>
                    <a:pt x="5477" y="84"/>
                    <a:pt x="5465"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23"/>
            <p:cNvSpPr/>
            <p:nvPr/>
          </p:nvSpPr>
          <p:spPr>
            <a:xfrm>
              <a:off x="3281950" y="2758200"/>
              <a:ext cx="167000" cy="126825"/>
            </a:xfrm>
            <a:custGeom>
              <a:avLst/>
              <a:gdLst/>
              <a:ahLst/>
              <a:cxnLst/>
              <a:rect l="l" t="t" r="r" b="b"/>
              <a:pathLst>
                <a:path w="6680" h="5073" extrusionOk="0">
                  <a:moveTo>
                    <a:pt x="6370" y="1"/>
                  </a:moveTo>
                  <a:lnTo>
                    <a:pt x="2965" y="2608"/>
                  </a:lnTo>
                  <a:cubicBezTo>
                    <a:pt x="2977" y="2656"/>
                    <a:pt x="3001" y="2727"/>
                    <a:pt x="2965" y="2787"/>
                  </a:cubicBezTo>
                  <a:cubicBezTo>
                    <a:pt x="2927" y="2900"/>
                    <a:pt x="2837" y="2968"/>
                    <a:pt x="2737" y="2968"/>
                  </a:cubicBezTo>
                  <a:cubicBezTo>
                    <a:pt x="2710" y="2968"/>
                    <a:pt x="2683" y="2963"/>
                    <a:pt x="2655" y="2954"/>
                  </a:cubicBezTo>
                  <a:cubicBezTo>
                    <a:pt x="2608" y="2942"/>
                    <a:pt x="2584" y="2930"/>
                    <a:pt x="2560" y="2894"/>
                  </a:cubicBezTo>
                  <a:lnTo>
                    <a:pt x="0" y="4859"/>
                  </a:lnTo>
                  <a:cubicBezTo>
                    <a:pt x="72" y="4906"/>
                    <a:pt x="131" y="4978"/>
                    <a:pt x="179" y="5073"/>
                  </a:cubicBezTo>
                  <a:lnTo>
                    <a:pt x="6644" y="132"/>
                  </a:lnTo>
                  <a:lnTo>
                    <a:pt x="6680" y="96"/>
                  </a:lnTo>
                  <a:lnTo>
                    <a:pt x="6680" y="96"/>
                  </a:lnTo>
                  <a:cubicBezTo>
                    <a:pt x="6647" y="116"/>
                    <a:pt x="6618" y="125"/>
                    <a:pt x="6586" y="125"/>
                  </a:cubicBezTo>
                  <a:cubicBezTo>
                    <a:pt x="6561" y="125"/>
                    <a:pt x="6533" y="119"/>
                    <a:pt x="6501" y="108"/>
                  </a:cubicBezTo>
                  <a:cubicBezTo>
                    <a:pt x="6442" y="96"/>
                    <a:pt x="6406" y="48"/>
                    <a:pt x="6370"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23"/>
            <p:cNvSpPr/>
            <p:nvPr/>
          </p:nvSpPr>
          <p:spPr>
            <a:xfrm>
              <a:off x="3450725" y="2635275"/>
              <a:ext cx="150925" cy="123850"/>
            </a:xfrm>
            <a:custGeom>
              <a:avLst/>
              <a:gdLst/>
              <a:ahLst/>
              <a:cxnLst/>
              <a:rect l="l" t="t" r="r" b="b"/>
              <a:pathLst>
                <a:path w="6037" h="4954" extrusionOk="0">
                  <a:moveTo>
                    <a:pt x="6037" y="1"/>
                  </a:moveTo>
                  <a:lnTo>
                    <a:pt x="0" y="4632"/>
                  </a:lnTo>
                  <a:cubicBezTo>
                    <a:pt x="60" y="4668"/>
                    <a:pt x="72" y="4775"/>
                    <a:pt x="36" y="4870"/>
                  </a:cubicBezTo>
                  <a:lnTo>
                    <a:pt x="0" y="4953"/>
                  </a:lnTo>
                  <a:lnTo>
                    <a:pt x="0" y="4953"/>
                  </a:lnTo>
                  <a:lnTo>
                    <a:pt x="95" y="4882"/>
                  </a:lnTo>
                  <a:lnTo>
                    <a:pt x="6037" y="322"/>
                  </a:lnTo>
                  <a:lnTo>
                    <a:pt x="603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23"/>
            <p:cNvSpPr/>
            <p:nvPr/>
          </p:nvSpPr>
          <p:spPr>
            <a:xfrm>
              <a:off x="3516800" y="2698375"/>
              <a:ext cx="84850" cy="197675"/>
            </a:xfrm>
            <a:custGeom>
              <a:avLst/>
              <a:gdLst/>
              <a:ahLst/>
              <a:cxnLst/>
              <a:rect l="l" t="t" r="r" b="b"/>
              <a:pathLst>
                <a:path w="3394" h="7907" extrusionOk="0">
                  <a:moveTo>
                    <a:pt x="3394" y="1"/>
                  </a:moveTo>
                  <a:lnTo>
                    <a:pt x="0" y="7799"/>
                  </a:lnTo>
                  <a:cubicBezTo>
                    <a:pt x="12" y="7799"/>
                    <a:pt x="48" y="7811"/>
                    <a:pt x="60" y="7811"/>
                  </a:cubicBezTo>
                  <a:cubicBezTo>
                    <a:pt x="119" y="7835"/>
                    <a:pt x="179" y="7883"/>
                    <a:pt x="238" y="7906"/>
                  </a:cubicBezTo>
                  <a:lnTo>
                    <a:pt x="3394" y="667"/>
                  </a:lnTo>
                  <a:lnTo>
                    <a:pt x="339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23"/>
            <p:cNvSpPr/>
            <p:nvPr/>
          </p:nvSpPr>
          <p:spPr>
            <a:xfrm>
              <a:off x="3517700" y="2919250"/>
              <a:ext cx="83950" cy="148250"/>
            </a:xfrm>
            <a:custGeom>
              <a:avLst/>
              <a:gdLst/>
              <a:ahLst/>
              <a:cxnLst/>
              <a:rect l="l" t="t" r="r" b="b"/>
              <a:pathLst>
                <a:path w="3358" h="5930" extrusionOk="0">
                  <a:moveTo>
                    <a:pt x="238" y="0"/>
                  </a:moveTo>
                  <a:cubicBezTo>
                    <a:pt x="155" y="60"/>
                    <a:pt x="83" y="95"/>
                    <a:pt x="0" y="131"/>
                  </a:cubicBezTo>
                  <a:lnTo>
                    <a:pt x="3358" y="5929"/>
                  </a:lnTo>
                  <a:lnTo>
                    <a:pt x="3358" y="5394"/>
                  </a:lnTo>
                  <a:lnTo>
                    <a:pt x="23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23"/>
            <p:cNvSpPr/>
            <p:nvPr/>
          </p:nvSpPr>
          <p:spPr>
            <a:xfrm>
              <a:off x="3421550" y="2991875"/>
              <a:ext cx="180100" cy="133375"/>
            </a:xfrm>
            <a:custGeom>
              <a:avLst/>
              <a:gdLst/>
              <a:ahLst/>
              <a:cxnLst/>
              <a:rect l="l" t="t" r="r" b="b"/>
              <a:pathLst>
                <a:path w="7204" h="5335" extrusionOk="0">
                  <a:moveTo>
                    <a:pt x="250" y="0"/>
                  </a:moveTo>
                  <a:cubicBezTo>
                    <a:pt x="221" y="110"/>
                    <a:pt x="141" y="161"/>
                    <a:pt x="53" y="161"/>
                  </a:cubicBezTo>
                  <a:cubicBezTo>
                    <a:pt x="36" y="161"/>
                    <a:pt x="18" y="159"/>
                    <a:pt x="0" y="155"/>
                  </a:cubicBezTo>
                  <a:lnTo>
                    <a:pt x="0" y="155"/>
                  </a:lnTo>
                  <a:lnTo>
                    <a:pt x="7204" y="5334"/>
                  </a:lnTo>
                  <a:lnTo>
                    <a:pt x="7204" y="5001"/>
                  </a:lnTo>
                  <a:lnTo>
                    <a:pt x="250"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23"/>
            <p:cNvSpPr/>
            <p:nvPr/>
          </p:nvSpPr>
          <p:spPr>
            <a:xfrm>
              <a:off x="3415600" y="2991275"/>
              <a:ext cx="1500" cy="1500"/>
            </a:xfrm>
            <a:custGeom>
              <a:avLst/>
              <a:gdLst/>
              <a:ahLst/>
              <a:cxnLst/>
              <a:rect l="l" t="t" r="r" b="b"/>
              <a:pathLst>
                <a:path w="60" h="60" extrusionOk="0">
                  <a:moveTo>
                    <a:pt x="48" y="0"/>
                  </a:moveTo>
                  <a:lnTo>
                    <a:pt x="0" y="12"/>
                  </a:lnTo>
                  <a:lnTo>
                    <a:pt x="60" y="60"/>
                  </a:lnTo>
                  <a:cubicBezTo>
                    <a:pt x="48" y="48"/>
                    <a:pt x="48" y="12"/>
                    <a:pt x="48"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23"/>
            <p:cNvSpPr/>
            <p:nvPr/>
          </p:nvSpPr>
          <p:spPr>
            <a:xfrm>
              <a:off x="3283125" y="2890950"/>
              <a:ext cx="131900" cy="96475"/>
            </a:xfrm>
            <a:custGeom>
              <a:avLst/>
              <a:gdLst/>
              <a:ahLst/>
              <a:cxnLst/>
              <a:rect l="l" t="t" r="r" b="b"/>
              <a:pathLst>
                <a:path w="5276" h="3859" extrusionOk="0">
                  <a:moveTo>
                    <a:pt x="132" y="1"/>
                  </a:moveTo>
                  <a:cubicBezTo>
                    <a:pt x="132" y="13"/>
                    <a:pt x="132" y="25"/>
                    <a:pt x="120" y="37"/>
                  </a:cubicBezTo>
                  <a:cubicBezTo>
                    <a:pt x="96" y="108"/>
                    <a:pt x="60" y="168"/>
                    <a:pt x="1" y="227"/>
                  </a:cubicBezTo>
                  <a:lnTo>
                    <a:pt x="2811" y="2251"/>
                  </a:lnTo>
                  <a:lnTo>
                    <a:pt x="3097" y="2454"/>
                  </a:lnTo>
                  <a:lnTo>
                    <a:pt x="5061" y="3859"/>
                  </a:lnTo>
                  <a:lnTo>
                    <a:pt x="5275" y="3680"/>
                  </a:lnTo>
                  <a:lnTo>
                    <a:pt x="3430" y="2346"/>
                  </a:lnTo>
                  <a:lnTo>
                    <a:pt x="3156" y="2168"/>
                  </a:lnTo>
                  <a:lnTo>
                    <a:pt x="132"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23"/>
            <p:cNvSpPr/>
            <p:nvPr/>
          </p:nvSpPr>
          <p:spPr>
            <a:xfrm>
              <a:off x="3303375" y="2915075"/>
              <a:ext cx="202425" cy="165525"/>
            </a:xfrm>
            <a:custGeom>
              <a:avLst/>
              <a:gdLst/>
              <a:ahLst/>
              <a:cxnLst/>
              <a:rect l="l" t="t" r="r" b="b"/>
              <a:pathLst>
                <a:path w="8097" h="6621" extrusionOk="0">
                  <a:moveTo>
                    <a:pt x="7883" y="0"/>
                  </a:moveTo>
                  <a:lnTo>
                    <a:pt x="7835" y="24"/>
                  </a:lnTo>
                  <a:lnTo>
                    <a:pt x="4489" y="2739"/>
                  </a:lnTo>
                  <a:lnTo>
                    <a:pt x="4287" y="2917"/>
                  </a:lnTo>
                  <a:lnTo>
                    <a:pt x="1" y="6370"/>
                  </a:lnTo>
                  <a:lnTo>
                    <a:pt x="84" y="6430"/>
                  </a:lnTo>
                  <a:lnTo>
                    <a:pt x="96" y="6442"/>
                  </a:lnTo>
                  <a:lnTo>
                    <a:pt x="120" y="6454"/>
                  </a:lnTo>
                  <a:lnTo>
                    <a:pt x="132" y="6477"/>
                  </a:lnTo>
                  <a:lnTo>
                    <a:pt x="132" y="6489"/>
                  </a:lnTo>
                  <a:lnTo>
                    <a:pt x="132" y="6501"/>
                  </a:lnTo>
                  <a:lnTo>
                    <a:pt x="132" y="6513"/>
                  </a:lnTo>
                  <a:lnTo>
                    <a:pt x="132" y="6549"/>
                  </a:lnTo>
                  <a:lnTo>
                    <a:pt x="143" y="6620"/>
                  </a:lnTo>
                  <a:lnTo>
                    <a:pt x="4525" y="3108"/>
                  </a:lnTo>
                  <a:lnTo>
                    <a:pt x="4549" y="3084"/>
                  </a:lnTo>
                  <a:cubicBezTo>
                    <a:pt x="4537" y="3036"/>
                    <a:pt x="4549" y="3001"/>
                    <a:pt x="4561" y="2965"/>
                  </a:cubicBezTo>
                  <a:cubicBezTo>
                    <a:pt x="4601" y="2865"/>
                    <a:pt x="4700" y="2790"/>
                    <a:pt x="4815" y="2790"/>
                  </a:cubicBezTo>
                  <a:cubicBezTo>
                    <a:pt x="4837" y="2790"/>
                    <a:pt x="4859" y="2793"/>
                    <a:pt x="4882" y="2798"/>
                  </a:cubicBezTo>
                  <a:cubicBezTo>
                    <a:pt x="4882" y="2798"/>
                    <a:pt x="4894" y="2798"/>
                    <a:pt x="4894" y="2810"/>
                  </a:cubicBezTo>
                  <a:lnTo>
                    <a:pt x="8097" y="238"/>
                  </a:lnTo>
                  <a:cubicBezTo>
                    <a:pt x="7990" y="143"/>
                    <a:pt x="7930" y="72"/>
                    <a:pt x="7883"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23"/>
            <p:cNvSpPr/>
            <p:nvPr/>
          </p:nvSpPr>
          <p:spPr>
            <a:xfrm>
              <a:off x="2964350" y="3075800"/>
              <a:ext cx="335475" cy="51225"/>
            </a:xfrm>
            <a:custGeom>
              <a:avLst/>
              <a:gdLst/>
              <a:ahLst/>
              <a:cxnLst/>
              <a:rect l="l" t="t" r="r" b="b"/>
              <a:pathLst>
                <a:path w="13419" h="2049" extrusionOk="0">
                  <a:moveTo>
                    <a:pt x="13204" y="1"/>
                  </a:moveTo>
                  <a:lnTo>
                    <a:pt x="0" y="1810"/>
                  </a:lnTo>
                  <a:cubicBezTo>
                    <a:pt x="24" y="1870"/>
                    <a:pt x="36" y="1941"/>
                    <a:pt x="60" y="2025"/>
                  </a:cubicBezTo>
                  <a:lnTo>
                    <a:pt x="203" y="2049"/>
                  </a:lnTo>
                  <a:lnTo>
                    <a:pt x="13419" y="239"/>
                  </a:lnTo>
                  <a:lnTo>
                    <a:pt x="13407" y="156"/>
                  </a:lnTo>
                  <a:lnTo>
                    <a:pt x="13204"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23"/>
            <p:cNvSpPr/>
            <p:nvPr/>
          </p:nvSpPr>
          <p:spPr>
            <a:xfrm>
              <a:off x="3202475" y="2999600"/>
              <a:ext cx="102700" cy="80400"/>
            </a:xfrm>
            <a:custGeom>
              <a:avLst/>
              <a:gdLst/>
              <a:ahLst/>
              <a:cxnLst/>
              <a:rect l="l" t="t" r="r" b="b"/>
              <a:pathLst>
                <a:path w="4108" h="3216" extrusionOk="0">
                  <a:moveTo>
                    <a:pt x="4061" y="3007"/>
                  </a:moveTo>
                  <a:lnTo>
                    <a:pt x="4108" y="3037"/>
                  </a:lnTo>
                  <a:cubicBezTo>
                    <a:pt x="4092" y="3021"/>
                    <a:pt x="4077" y="3012"/>
                    <a:pt x="4061" y="3007"/>
                  </a:cubicBezTo>
                  <a:close/>
                  <a:moveTo>
                    <a:pt x="179" y="1"/>
                  </a:moveTo>
                  <a:cubicBezTo>
                    <a:pt x="131" y="72"/>
                    <a:pt x="72" y="144"/>
                    <a:pt x="0" y="191"/>
                  </a:cubicBezTo>
                  <a:lnTo>
                    <a:pt x="3679" y="3049"/>
                  </a:lnTo>
                  <a:lnTo>
                    <a:pt x="3882" y="3215"/>
                  </a:lnTo>
                  <a:lnTo>
                    <a:pt x="3882" y="3144"/>
                  </a:lnTo>
                  <a:cubicBezTo>
                    <a:pt x="3870" y="3073"/>
                    <a:pt x="3929" y="3013"/>
                    <a:pt x="4001" y="3001"/>
                  </a:cubicBezTo>
                  <a:cubicBezTo>
                    <a:pt x="4021" y="3001"/>
                    <a:pt x="4041" y="3001"/>
                    <a:pt x="4061" y="3007"/>
                  </a:cubicBezTo>
                  <a:lnTo>
                    <a:pt x="4061" y="3007"/>
                  </a:lnTo>
                  <a:lnTo>
                    <a:pt x="4013" y="2977"/>
                  </a:lnTo>
                  <a:lnTo>
                    <a:pt x="17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23"/>
            <p:cNvSpPr/>
            <p:nvPr/>
          </p:nvSpPr>
          <p:spPr>
            <a:xfrm>
              <a:off x="3299500" y="3073725"/>
              <a:ext cx="22050" cy="129200"/>
            </a:xfrm>
            <a:custGeom>
              <a:avLst/>
              <a:gdLst/>
              <a:ahLst/>
              <a:cxnLst/>
              <a:rect l="l" t="t" r="r" b="b"/>
              <a:pathLst>
                <a:path w="882" h="5168" extrusionOk="0">
                  <a:moveTo>
                    <a:pt x="120" y="0"/>
                  </a:moveTo>
                  <a:cubicBezTo>
                    <a:pt x="48" y="24"/>
                    <a:pt x="1" y="84"/>
                    <a:pt x="1" y="155"/>
                  </a:cubicBezTo>
                  <a:lnTo>
                    <a:pt x="1" y="215"/>
                  </a:lnTo>
                  <a:lnTo>
                    <a:pt x="13" y="286"/>
                  </a:lnTo>
                  <a:lnTo>
                    <a:pt x="608" y="5108"/>
                  </a:lnTo>
                  <a:lnTo>
                    <a:pt x="882" y="5168"/>
                  </a:lnTo>
                  <a:lnTo>
                    <a:pt x="263" y="179"/>
                  </a:lnTo>
                  <a:lnTo>
                    <a:pt x="275" y="155"/>
                  </a:lnTo>
                  <a:lnTo>
                    <a:pt x="275" y="131"/>
                  </a:lnTo>
                  <a:lnTo>
                    <a:pt x="275" y="108"/>
                  </a:lnTo>
                  <a:lnTo>
                    <a:pt x="275" y="96"/>
                  </a:lnTo>
                  <a:lnTo>
                    <a:pt x="275" y="84"/>
                  </a:lnTo>
                  <a:cubicBezTo>
                    <a:pt x="275" y="84"/>
                    <a:pt x="275" y="60"/>
                    <a:pt x="251" y="60"/>
                  </a:cubicBezTo>
                  <a:lnTo>
                    <a:pt x="239" y="48"/>
                  </a:lnTo>
                  <a:lnTo>
                    <a:pt x="227" y="36"/>
                  </a:lnTo>
                  <a:cubicBezTo>
                    <a:pt x="191" y="24"/>
                    <a:pt x="167" y="0"/>
                    <a:pt x="120"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23"/>
            <p:cNvSpPr/>
            <p:nvPr/>
          </p:nvSpPr>
          <p:spPr>
            <a:xfrm>
              <a:off x="3315575" y="3209450"/>
              <a:ext cx="16100" cy="73850"/>
            </a:xfrm>
            <a:custGeom>
              <a:avLst/>
              <a:gdLst/>
              <a:ahLst/>
              <a:cxnLst/>
              <a:rect l="l" t="t" r="r" b="b"/>
              <a:pathLst>
                <a:path w="644" h="2954" extrusionOk="0">
                  <a:moveTo>
                    <a:pt x="1" y="1"/>
                  </a:moveTo>
                  <a:lnTo>
                    <a:pt x="370" y="2953"/>
                  </a:lnTo>
                  <a:lnTo>
                    <a:pt x="644" y="2953"/>
                  </a:lnTo>
                  <a:lnTo>
                    <a:pt x="286" y="60"/>
                  </a:lnTo>
                  <a:lnTo>
                    <a:pt x="1"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23"/>
            <p:cNvSpPr/>
            <p:nvPr/>
          </p:nvSpPr>
          <p:spPr>
            <a:xfrm>
              <a:off x="3552525" y="3258875"/>
              <a:ext cx="3300" cy="2100"/>
            </a:xfrm>
            <a:custGeom>
              <a:avLst/>
              <a:gdLst/>
              <a:ahLst/>
              <a:cxnLst/>
              <a:rect l="l" t="t" r="r" b="b"/>
              <a:pathLst>
                <a:path w="132" h="84" extrusionOk="0">
                  <a:moveTo>
                    <a:pt x="36" y="0"/>
                  </a:moveTo>
                  <a:cubicBezTo>
                    <a:pt x="12" y="24"/>
                    <a:pt x="0" y="60"/>
                    <a:pt x="0" y="83"/>
                  </a:cubicBezTo>
                  <a:cubicBezTo>
                    <a:pt x="60" y="83"/>
                    <a:pt x="107" y="60"/>
                    <a:pt x="131" y="12"/>
                  </a:cubicBezTo>
                  <a:lnTo>
                    <a:pt x="3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23"/>
            <p:cNvSpPr/>
            <p:nvPr/>
          </p:nvSpPr>
          <p:spPr>
            <a:xfrm>
              <a:off x="2964650" y="3126400"/>
              <a:ext cx="548300" cy="125650"/>
            </a:xfrm>
            <a:custGeom>
              <a:avLst/>
              <a:gdLst/>
              <a:ahLst/>
              <a:cxnLst/>
              <a:rect l="l" t="t" r="r" b="b"/>
              <a:pathLst>
                <a:path w="21932" h="5026" extrusionOk="0">
                  <a:moveTo>
                    <a:pt x="48" y="1"/>
                  </a:moveTo>
                  <a:cubicBezTo>
                    <a:pt x="48" y="72"/>
                    <a:pt x="48" y="144"/>
                    <a:pt x="12" y="215"/>
                  </a:cubicBezTo>
                  <a:cubicBezTo>
                    <a:pt x="12" y="239"/>
                    <a:pt x="0" y="251"/>
                    <a:pt x="0" y="251"/>
                  </a:cubicBezTo>
                  <a:lnTo>
                    <a:pt x="14038" y="3323"/>
                  </a:lnTo>
                  <a:lnTo>
                    <a:pt x="14300" y="3382"/>
                  </a:lnTo>
                  <a:lnTo>
                    <a:pt x="21896" y="5025"/>
                  </a:lnTo>
                  <a:cubicBezTo>
                    <a:pt x="21896" y="4942"/>
                    <a:pt x="21908" y="4847"/>
                    <a:pt x="21932" y="4763"/>
                  </a:cubicBezTo>
                  <a:lnTo>
                    <a:pt x="14276" y="3096"/>
                  </a:lnTo>
                  <a:lnTo>
                    <a:pt x="14002" y="3037"/>
                  </a:lnTo>
                  <a:lnTo>
                    <a:pt x="191" y="25"/>
                  </a:lnTo>
                  <a:lnTo>
                    <a:pt x="48"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23"/>
            <p:cNvSpPr/>
            <p:nvPr/>
          </p:nvSpPr>
          <p:spPr>
            <a:xfrm>
              <a:off x="3553400" y="3252025"/>
              <a:ext cx="48250" cy="16400"/>
            </a:xfrm>
            <a:custGeom>
              <a:avLst/>
              <a:gdLst/>
              <a:ahLst/>
              <a:cxnLst/>
              <a:rect l="l" t="t" r="r" b="b"/>
              <a:pathLst>
                <a:path w="1930" h="656" extrusionOk="0">
                  <a:moveTo>
                    <a:pt x="37" y="0"/>
                  </a:moveTo>
                  <a:cubicBezTo>
                    <a:pt x="37" y="95"/>
                    <a:pt x="25" y="179"/>
                    <a:pt x="1" y="274"/>
                  </a:cubicBezTo>
                  <a:lnTo>
                    <a:pt x="84" y="286"/>
                  </a:lnTo>
                  <a:lnTo>
                    <a:pt x="1930" y="655"/>
                  </a:lnTo>
                  <a:lnTo>
                    <a:pt x="1930" y="381"/>
                  </a:lnTo>
                  <a:lnTo>
                    <a:pt x="3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23"/>
            <p:cNvSpPr/>
            <p:nvPr/>
          </p:nvSpPr>
          <p:spPr>
            <a:xfrm>
              <a:off x="3481375" y="3258875"/>
              <a:ext cx="35150" cy="24425"/>
            </a:xfrm>
            <a:custGeom>
              <a:avLst/>
              <a:gdLst/>
              <a:ahLst/>
              <a:cxnLst/>
              <a:rect l="l" t="t" r="r" b="b"/>
              <a:pathLst>
                <a:path w="1406" h="977" extrusionOk="0">
                  <a:moveTo>
                    <a:pt x="1286" y="0"/>
                  </a:moveTo>
                  <a:lnTo>
                    <a:pt x="1" y="976"/>
                  </a:lnTo>
                  <a:lnTo>
                    <a:pt x="441" y="976"/>
                  </a:lnTo>
                  <a:lnTo>
                    <a:pt x="1405" y="238"/>
                  </a:lnTo>
                  <a:cubicBezTo>
                    <a:pt x="1346" y="167"/>
                    <a:pt x="1310" y="83"/>
                    <a:pt x="1286"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23"/>
            <p:cNvSpPr/>
            <p:nvPr/>
          </p:nvSpPr>
          <p:spPr>
            <a:xfrm>
              <a:off x="3544475" y="3190100"/>
              <a:ext cx="57175" cy="49150"/>
            </a:xfrm>
            <a:custGeom>
              <a:avLst/>
              <a:gdLst/>
              <a:ahLst/>
              <a:cxnLst/>
              <a:rect l="l" t="t" r="r" b="b"/>
              <a:pathLst>
                <a:path w="2287" h="1966" extrusionOk="0">
                  <a:moveTo>
                    <a:pt x="2287" y="1"/>
                  </a:moveTo>
                  <a:lnTo>
                    <a:pt x="1" y="1763"/>
                  </a:lnTo>
                  <a:cubicBezTo>
                    <a:pt x="72" y="1822"/>
                    <a:pt x="144" y="1882"/>
                    <a:pt x="203" y="1965"/>
                  </a:cubicBezTo>
                  <a:lnTo>
                    <a:pt x="2287" y="334"/>
                  </a:lnTo>
                  <a:lnTo>
                    <a:pt x="2287"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23"/>
            <p:cNvSpPr/>
            <p:nvPr/>
          </p:nvSpPr>
          <p:spPr>
            <a:xfrm>
              <a:off x="2569050" y="3051400"/>
              <a:ext cx="368525" cy="75325"/>
            </a:xfrm>
            <a:custGeom>
              <a:avLst/>
              <a:gdLst/>
              <a:ahLst/>
              <a:cxnLst/>
              <a:rect l="l" t="t" r="r" b="b"/>
              <a:pathLst>
                <a:path w="14741" h="3013" extrusionOk="0">
                  <a:moveTo>
                    <a:pt x="48" y="0"/>
                  </a:moveTo>
                  <a:cubicBezTo>
                    <a:pt x="48" y="84"/>
                    <a:pt x="37" y="167"/>
                    <a:pt x="1" y="239"/>
                  </a:cubicBezTo>
                  <a:lnTo>
                    <a:pt x="1" y="286"/>
                  </a:lnTo>
                  <a:lnTo>
                    <a:pt x="14681" y="3013"/>
                  </a:lnTo>
                  <a:cubicBezTo>
                    <a:pt x="14681" y="2953"/>
                    <a:pt x="14693" y="2894"/>
                    <a:pt x="14705" y="2834"/>
                  </a:cubicBezTo>
                  <a:cubicBezTo>
                    <a:pt x="14729" y="2798"/>
                    <a:pt x="14729" y="2775"/>
                    <a:pt x="14741" y="2739"/>
                  </a:cubicBezTo>
                  <a:lnTo>
                    <a:pt x="4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23"/>
            <p:cNvSpPr/>
            <p:nvPr/>
          </p:nvSpPr>
          <p:spPr>
            <a:xfrm>
              <a:off x="2951550" y="3140400"/>
              <a:ext cx="46750" cy="143500"/>
            </a:xfrm>
            <a:custGeom>
              <a:avLst/>
              <a:gdLst/>
              <a:ahLst/>
              <a:cxnLst/>
              <a:rect l="l" t="t" r="r" b="b"/>
              <a:pathLst>
                <a:path w="1870" h="5740" extrusionOk="0">
                  <a:moveTo>
                    <a:pt x="262" y="0"/>
                  </a:moveTo>
                  <a:cubicBezTo>
                    <a:pt x="179" y="48"/>
                    <a:pt x="96" y="60"/>
                    <a:pt x="0" y="84"/>
                  </a:cubicBezTo>
                  <a:lnTo>
                    <a:pt x="1596" y="5739"/>
                  </a:lnTo>
                  <a:lnTo>
                    <a:pt x="1870" y="5739"/>
                  </a:lnTo>
                  <a:lnTo>
                    <a:pt x="262"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23"/>
            <p:cNvSpPr/>
            <p:nvPr/>
          </p:nvSpPr>
          <p:spPr>
            <a:xfrm>
              <a:off x="2657175" y="3196350"/>
              <a:ext cx="8050" cy="86950"/>
            </a:xfrm>
            <a:custGeom>
              <a:avLst/>
              <a:gdLst/>
              <a:ahLst/>
              <a:cxnLst/>
              <a:rect l="l" t="t" r="r" b="b"/>
              <a:pathLst>
                <a:path w="322" h="3478" extrusionOk="0">
                  <a:moveTo>
                    <a:pt x="143" y="1"/>
                  </a:moveTo>
                  <a:cubicBezTo>
                    <a:pt x="95" y="13"/>
                    <a:pt x="60" y="60"/>
                    <a:pt x="60" y="120"/>
                  </a:cubicBezTo>
                  <a:lnTo>
                    <a:pt x="0" y="3477"/>
                  </a:lnTo>
                  <a:lnTo>
                    <a:pt x="274" y="3477"/>
                  </a:lnTo>
                  <a:lnTo>
                    <a:pt x="322" y="227"/>
                  </a:lnTo>
                  <a:lnTo>
                    <a:pt x="143"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23"/>
            <p:cNvSpPr/>
            <p:nvPr/>
          </p:nvSpPr>
          <p:spPr>
            <a:xfrm>
              <a:off x="2560125" y="3065400"/>
              <a:ext cx="178625" cy="217900"/>
            </a:xfrm>
            <a:custGeom>
              <a:avLst/>
              <a:gdLst/>
              <a:ahLst/>
              <a:cxnLst/>
              <a:rect l="l" t="t" r="r" b="b"/>
              <a:pathLst>
                <a:path w="7145" h="8716" extrusionOk="0">
                  <a:moveTo>
                    <a:pt x="215" y="0"/>
                  </a:moveTo>
                  <a:cubicBezTo>
                    <a:pt x="155" y="60"/>
                    <a:pt x="72" y="119"/>
                    <a:pt x="1" y="167"/>
                  </a:cubicBezTo>
                  <a:lnTo>
                    <a:pt x="4037" y="5227"/>
                  </a:lnTo>
                  <a:lnTo>
                    <a:pt x="4215" y="5441"/>
                  </a:lnTo>
                  <a:lnTo>
                    <a:pt x="6811" y="8715"/>
                  </a:lnTo>
                  <a:lnTo>
                    <a:pt x="7144" y="8715"/>
                  </a:lnTo>
                  <a:lnTo>
                    <a:pt x="215"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23"/>
            <p:cNvSpPr/>
            <p:nvPr/>
          </p:nvSpPr>
          <p:spPr>
            <a:xfrm>
              <a:off x="3512025" y="3231250"/>
              <a:ext cx="42000" cy="42050"/>
            </a:xfrm>
            <a:custGeom>
              <a:avLst/>
              <a:gdLst/>
              <a:ahLst/>
              <a:cxnLst/>
              <a:rect l="l" t="t" r="r" b="b"/>
              <a:pathLst>
                <a:path w="1680" h="1682" extrusionOk="0">
                  <a:moveTo>
                    <a:pt x="834" y="1"/>
                  </a:moveTo>
                  <a:cubicBezTo>
                    <a:pt x="481" y="1"/>
                    <a:pt x="154" y="237"/>
                    <a:pt x="48" y="581"/>
                  </a:cubicBezTo>
                  <a:cubicBezTo>
                    <a:pt x="13" y="676"/>
                    <a:pt x="1" y="760"/>
                    <a:pt x="1" y="843"/>
                  </a:cubicBezTo>
                  <a:cubicBezTo>
                    <a:pt x="13" y="926"/>
                    <a:pt x="25" y="1010"/>
                    <a:pt x="48" y="1105"/>
                  </a:cubicBezTo>
                  <a:cubicBezTo>
                    <a:pt x="72" y="1188"/>
                    <a:pt x="120" y="1272"/>
                    <a:pt x="168" y="1343"/>
                  </a:cubicBezTo>
                  <a:cubicBezTo>
                    <a:pt x="263" y="1474"/>
                    <a:pt x="406" y="1581"/>
                    <a:pt x="584" y="1641"/>
                  </a:cubicBezTo>
                  <a:cubicBezTo>
                    <a:pt x="668" y="1669"/>
                    <a:pt x="754" y="1682"/>
                    <a:pt x="839" y="1682"/>
                  </a:cubicBezTo>
                  <a:cubicBezTo>
                    <a:pt x="1157" y="1682"/>
                    <a:pt x="1467" y="1498"/>
                    <a:pt x="1608" y="1188"/>
                  </a:cubicBezTo>
                  <a:cubicBezTo>
                    <a:pt x="1620" y="1165"/>
                    <a:pt x="1632" y="1129"/>
                    <a:pt x="1632" y="1105"/>
                  </a:cubicBezTo>
                  <a:cubicBezTo>
                    <a:pt x="1668" y="1010"/>
                    <a:pt x="1680" y="926"/>
                    <a:pt x="1680" y="831"/>
                  </a:cubicBezTo>
                  <a:cubicBezTo>
                    <a:pt x="1680" y="641"/>
                    <a:pt x="1608" y="462"/>
                    <a:pt x="1489" y="319"/>
                  </a:cubicBezTo>
                  <a:cubicBezTo>
                    <a:pt x="1430" y="236"/>
                    <a:pt x="1370" y="176"/>
                    <a:pt x="1275" y="129"/>
                  </a:cubicBezTo>
                  <a:lnTo>
                    <a:pt x="1096" y="45"/>
                  </a:lnTo>
                  <a:cubicBezTo>
                    <a:pt x="1009" y="15"/>
                    <a:pt x="921" y="1"/>
                    <a:pt x="83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23"/>
            <p:cNvSpPr/>
            <p:nvPr/>
          </p:nvSpPr>
          <p:spPr>
            <a:xfrm>
              <a:off x="3341175" y="2161300"/>
              <a:ext cx="64025" cy="59775"/>
            </a:xfrm>
            <a:custGeom>
              <a:avLst/>
              <a:gdLst/>
              <a:ahLst/>
              <a:cxnLst/>
              <a:rect l="l" t="t" r="r" b="b"/>
              <a:pathLst>
                <a:path w="2561" h="2391" extrusionOk="0">
                  <a:moveTo>
                    <a:pt x="1350" y="0"/>
                  </a:moveTo>
                  <a:cubicBezTo>
                    <a:pt x="840" y="0"/>
                    <a:pt x="366" y="323"/>
                    <a:pt x="191" y="826"/>
                  </a:cubicBezTo>
                  <a:cubicBezTo>
                    <a:pt x="1" y="1457"/>
                    <a:pt x="346" y="2124"/>
                    <a:pt x="965" y="2338"/>
                  </a:cubicBezTo>
                  <a:cubicBezTo>
                    <a:pt x="1084" y="2374"/>
                    <a:pt x="1204" y="2391"/>
                    <a:pt x="1323" y="2391"/>
                  </a:cubicBezTo>
                  <a:cubicBezTo>
                    <a:pt x="1525" y="2391"/>
                    <a:pt x="1721" y="2341"/>
                    <a:pt x="1894" y="2243"/>
                  </a:cubicBezTo>
                  <a:cubicBezTo>
                    <a:pt x="1965" y="2196"/>
                    <a:pt x="2037" y="2148"/>
                    <a:pt x="2120" y="2100"/>
                  </a:cubicBezTo>
                  <a:cubicBezTo>
                    <a:pt x="2275" y="1957"/>
                    <a:pt x="2418" y="1779"/>
                    <a:pt x="2477" y="1565"/>
                  </a:cubicBezTo>
                  <a:cubicBezTo>
                    <a:pt x="2501" y="1469"/>
                    <a:pt x="2513" y="1386"/>
                    <a:pt x="2537" y="1303"/>
                  </a:cubicBezTo>
                  <a:cubicBezTo>
                    <a:pt x="2561" y="969"/>
                    <a:pt x="2441" y="612"/>
                    <a:pt x="2203" y="374"/>
                  </a:cubicBezTo>
                  <a:cubicBezTo>
                    <a:pt x="2144" y="314"/>
                    <a:pt x="2072" y="255"/>
                    <a:pt x="2001" y="207"/>
                  </a:cubicBezTo>
                  <a:cubicBezTo>
                    <a:pt x="1906" y="148"/>
                    <a:pt x="1799" y="100"/>
                    <a:pt x="1703" y="52"/>
                  </a:cubicBezTo>
                  <a:cubicBezTo>
                    <a:pt x="1586" y="17"/>
                    <a:pt x="1467" y="0"/>
                    <a:pt x="135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23"/>
            <p:cNvSpPr/>
            <p:nvPr/>
          </p:nvSpPr>
          <p:spPr>
            <a:xfrm>
              <a:off x="3201575" y="1860600"/>
              <a:ext cx="32475" cy="30475"/>
            </a:xfrm>
            <a:custGeom>
              <a:avLst/>
              <a:gdLst/>
              <a:ahLst/>
              <a:cxnLst/>
              <a:rect l="l" t="t" r="r" b="b"/>
              <a:pathLst>
                <a:path w="1299" h="1219" extrusionOk="0">
                  <a:moveTo>
                    <a:pt x="690" y="0"/>
                  </a:moveTo>
                  <a:cubicBezTo>
                    <a:pt x="433" y="0"/>
                    <a:pt x="194" y="164"/>
                    <a:pt x="108" y="412"/>
                  </a:cubicBezTo>
                  <a:cubicBezTo>
                    <a:pt x="1" y="746"/>
                    <a:pt x="179" y="1091"/>
                    <a:pt x="501" y="1186"/>
                  </a:cubicBezTo>
                  <a:cubicBezTo>
                    <a:pt x="564" y="1207"/>
                    <a:pt x="630" y="1218"/>
                    <a:pt x="694" y="1218"/>
                  </a:cubicBezTo>
                  <a:cubicBezTo>
                    <a:pt x="809" y="1218"/>
                    <a:pt x="921" y="1184"/>
                    <a:pt x="1013" y="1115"/>
                  </a:cubicBezTo>
                  <a:cubicBezTo>
                    <a:pt x="1108" y="1091"/>
                    <a:pt x="1167" y="1020"/>
                    <a:pt x="1215" y="936"/>
                  </a:cubicBezTo>
                  <a:lnTo>
                    <a:pt x="1251" y="853"/>
                  </a:lnTo>
                  <a:cubicBezTo>
                    <a:pt x="1251" y="829"/>
                    <a:pt x="1275" y="817"/>
                    <a:pt x="1275" y="805"/>
                  </a:cubicBezTo>
                  <a:cubicBezTo>
                    <a:pt x="1298" y="722"/>
                    <a:pt x="1298" y="650"/>
                    <a:pt x="1298" y="579"/>
                  </a:cubicBezTo>
                  <a:cubicBezTo>
                    <a:pt x="1287" y="329"/>
                    <a:pt x="1120" y="103"/>
                    <a:pt x="882" y="31"/>
                  </a:cubicBezTo>
                  <a:cubicBezTo>
                    <a:pt x="818" y="10"/>
                    <a:pt x="753" y="0"/>
                    <a:pt x="6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23"/>
            <p:cNvSpPr/>
            <p:nvPr/>
          </p:nvSpPr>
          <p:spPr>
            <a:xfrm>
              <a:off x="3351600" y="1734200"/>
              <a:ext cx="11625" cy="10025"/>
            </a:xfrm>
            <a:custGeom>
              <a:avLst/>
              <a:gdLst/>
              <a:ahLst/>
              <a:cxnLst/>
              <a:rect l="l" t="t" r="r" b="b"/>
              <a:pathLst>
                <a:path w="465" h="401" extrusionOk="0">
                  <a:moveTo>
                    <a:pt x="223" y="0"/>
                  </a:moveTo>
                  <a:cubicBezTo>
                    <a:pt x="135" y="0"/>
                    <a:pt x="62" y="62"/>
                    <a:pt x="24" y="146"/>
                  </a:cubicBezTo>
                  <a:cubicBezTo>
                    <a:pt x="0" y="230"/>
                    <a:pt x="24" y="337"/>
                    <a:pt x="119" y="384"/>
                  </a:cubicBezTo>
                  <a:cubicBezTo>
                    <a:pt x="131" y="396"/>
                    <a:pt x="155" y="396"/>
                    <a:pt x="167" y="396"/>
                  </a:cubicBezTo>
                  <a:cubicBezTo>
                    <a:pt x="186" y="399"/>
                    <a:pt x="205" y="400"/>
                    <a:pt x="223" y="400"/>
                  </a:cubicBezTo>
                  <a:cubicBezTo>
                    <a:pt x="287" y="400"/>
                    <a:pt x="347" y="383"/>
                    <a:pt x="393" y="337"/>
                  </a:cubicBezTo>
                  <a:cubicBezTo>
                    <a:pt x="405" y="325"/>
                    <a:pt x="429" y="289"/>
                    <a:pt x="429" y="265"/>
                  </a:cubicBezTo>
                  <a:cubicBezTo>
                    <a:pt x="465" y="206"/>
                    <a:pt x="453" y="134"/>
                    <a:pt x="405" y="87"/>
                  </a:cubicBezTo>
                  <a:cubicBezTo>
                    <a:pt x="369" y="51"/>
                    <a:pt x="346" y="27"/>
                    <a:pt x="298" y="15"/>
                  </a:cubicBezTo>
                  <a:cubicBezTo>
                    <a:pt x="272" y="5"/>
                    <a:pt x="247" y="0"/>
                    <a:pt x="22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23"/>
            <p:cNvSpPr/>
            <p:nvPr/>
          </p:nvSpPr>
          <p:spPr>
            <a:xfrm>
              <a:off x="2525900" y="3030750"/>
              <a:ext cx="45275" cy="41925"/>
            </a:xfrm>
            <a:custGeom>
              <a:avLst/>
              <a:gdLst/>
              <a:ahLst/>
              <a:cxnLst/>
              <a:rect l="l" t="t" r="r" b="b"/>
              <a:pathLst>
                <a:path w="1811" h="1677" extrusionOk="0">
                  <a:moveTo>
                    <a:pt x="954" y="0"/>
                  </a:moveTo>
                  <a:cubicBezTo>
                    <a:pt x="592" y="0"/>
                    <a:pt x="261" y="230"/>
                    <a:pt x="155" y="576"/>
                  </a:cubicBezTo>
                  <a:cubicBezTo>
                    <a:pt x="0" y="1005"/>
                    <a:pt x="262" y="1493"/>
                    <a:pt x="691" y="1636"/>
                  </a:cubicBezTo>
                  <a:cubicBezTo>
                    <a:pt x="780" y="1663"/>
                    <a:pt x="870" y="1676"/>
                    <a:pt x="957" y="1676"/>
                  </a:cubicBezTo>
                  <a:cubicBezTo>
                    <a:pt x="1103" y="1676"/>
                    <a:pt x="1243" y="1639"/>
                    <a:pt x="1370" y="1565"/>
                  </a:cubicBezTo>
                  <a:cubicBezTo>
                    <a:pt x="1453" y="1517"/>
                    <a:pt x="1524" y="1457"/>
                    <a:pt x="1584" y="1398"/>
                  </a:cubicBezTo>
                  <a:cubicBezTo>
                    <a:pt x="1644" y="1303"/>
                    <a:pt x="1691" y="1219"/>
                    <a:pt x="1727" y="1112"/>
                  </a:cubicBezTo>
                  <a:cubicBezTo>
                    <a:pt x="1727" y="1112"/>
                    <a:pt x="1727" y="1100"/>
                    <a:pt x="1751" y="1100"/>
                  </a:cubicBezTo>
                  <a:cubicBezTo>
                    <a:pt x="1774" y="1029"/>
                    <a:pt x="1786" y="934"/>
                    <a:pt x="1786" y="862"/>
                  </a:cubicBezTo>
                  <a:cubicBezTo>
                    <a:pt x="1810" y="505"/>
                    <a:pt x="1572" y="160"/>
                    <a:pt x="1215" y="41"/>
                  </a:cubicBezTo>
                  <a:cubicBezTo>
                    <a:pt x="1128" y="13"/>
                    <a:pt x="1040" y="0"/>
                    <a:pt x="95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23"/>
            <p:cNvSpPr/>
            <p:nvPr/>
          </p:nvSpPr>
          <p:spPr>
            <a:xfrm>
              <a:off x="2935775" y="3112575"/>
              <a:ext cx="30375" cy="29925"/>
            </a:xfrm>
            <a:custGeom>
              <a:avLst/>
              <a:gdLst/>
              <a:ahLst/>
              <a:cxnLst/>
              <a:rect l="l" t="t" r="r" b="b"/>
              <a:pathLst>
                <a:path w="1215" h="1197" extrusionOk="0">
                  <a:moveTo>
                    <a:pt x="616" y="0"/>
                  </a:moveTo>
                  <a:cubicBezTo>
                    <a:pt x="393" y="0"/>
                    <a:pt x="187" y="131"/>
                    <a:pt x="84" y="328"/>
                  </a:cubicBezTo>
                  <a:cubicBezTo>
                    <a:pt x="72" y="363"/>
                    <a:pt x="60" y="387"/>
                    <a:pt x="60" y="411"/>
                  </a:cubicBezTo>
                  <a:cubicBezTo>
                    <a:pt x="24" y="459"/>
                    <a:pt x="12" y="518"/>
                    <a:pt x="12" y="578"/>
                  </a:cubicBezTo>
                  <a:cubicBezTo>
                    <a:pt x="0" y="840"/>
                    <a:pt x="155" y="1066"/>
                    <a:pt x="429" y="1161"/>
                  </a:cubicBezTo>
                  <a:cubicBezTo>
                    <a:pt x="500" y="1197"/>
                    <a:pt x="572" y="1197"/>
                    <a:pt x="655" y="1197"/>
                  </a:cubicBezTo>
                  <a:cubicBezTo>
                    <a:pt x="739" y="1197"/>
                    <a:pt x="834" y="1161"/>
                    <a:pt x="905" y="1113"/>
                  </a:cubicBezTo>
                  <a:cubicBezTo>
                    <a:pt x="1024" y="1054"/>
                    <a:pt x="1108" y="959"/>
                    <a:pt x="1167" y="804"/>
                  </a:cubicBezTo>
                  <a:cubicBezTo>
                    <a:pt x="1167" y="792"/>
                    <a:pt x="1191" y="792"/>
                    <a:pt x="1191" y="768"/>
                  </a:cubicBezTo>
                  <a:cubicBezTo>
                    <a:pt x="1215" y="697"/>
                    <a:pt x="1215" y="625"/>
                    <a:pt x="1215" y="554"/>
                  </a:cubicBezTo>
                  <a:cubicBezTo>
                    <a:pt x="1215" y="470"/>
                    <a:pt x="1191" y="399"/>
                    <a:pt x="1155" y="339"/>
                  </a:cubicBezTo>
                  <a:cubicBezTo>
                    <a:pt x="1096" y="197"/>
                    <a:pt x="965" y="78"/>
                    <a:pt x="798" y="30"/>
                  </a:cubicBezTo>
                  <a:cubicBezTo>
                    <a:pt x="737" y="10"/>
                    <a:pt x="676" y="0"/>
                    <a:pt x="61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23"/>
            <p:cNvSpPr/>
            <p:nvPr/>
          </p:nvSpPr>
          <p:spPr>
            <a:xfrm>
              <a:off x="3176575" y="2977575"/>
              <a:ext cx="32175" cy="29400"/>
            </a:xfrm>
            <a:custGeom>
              <a:avLst/>
              <a:gdLst/>
              <a:ahLst/>
              <a:cxnLst/>
              <a:rect l="l" t="t" r="r" b="b"/>
              <a:pathLst>
                <a:path w="1287" h="1176" extrusionOk="0">
                  <a:moveTo>
                    <a:pt x="620" y="1"/>
                  </a:moveTo>
                  <a:cubicBezTo>
                    <a:pt x="524" y="13"/>
                    <a:pt x="441" y="36"/>
                    <a:pt x="370" y="84"/>
                  </a:cubicBezTo>
                  <a:cubicBezTo>
                    <a:pt x="251" y="155"/>
                    <a:pt x="155" y="263"/>
                    <a:pt x="108" y="405"/>
                  </a:cubicBezTo>
                  <a:cubicBezTo>
                    <a:pt x="1" y="715"/>
                    <a:pt x="167" y="1048"/>
                    <a:pt x="477" y="1144"/>
                  </a:cubicBezTo>
                  <a:cubicBezTo>
                    <a:pt x="545" y="1165"/>
                    <a:pt x="613" y="1176"/>
                    <a:pt x="679" y="1176"/>
                  </a:cubicBezTo>
                  <a:cubicBezTo>
                    <a:pt x="797" y="1176"/>
                    <a:pt x="909" y="1141"/>
                    <a:pt x="1001" y="1072"/>
                  </a:cubicBezTo>
                  <a:cubicBezTo>
                    <a:pt x="1108" y="1025"/>
                    <a:pt x="1167" y="953"/>
                    <a:pt x="1215" y="882"/>
                  </a:cubicBezTo>
                  <a:cubicBezTo>
                    <a:pt x="1227" y="846"/>
                    <a:pt x="1239" y="798"/>
                    <a:pt x="1263" y="775"/>
                  </a:cubicBezTo>
                  <a:cubicBezTo>
                    <a:pt x="1274" y="715"/>
                    <a:pt x="1286" y="656"/>
                    <a:pt x="1286" y="584"/>
                  </a:cubicBezTo>
                  <a:cubicBezTo>
                    <a:pt x="1286" y="489"/>
                    <a:pt x="1274" y="405"/>
                    <a:pt x="1227" y="322"/>
                  </a:cubicBezTo>
                  <a:cubicBezTo>
                    <a:pt x="1155" y="191"/>
                    <a:pt x="1036" y="72"/>
                    <a:pt x="870" y="24"/>
                  </a:cubicBezTo>
                  <a:cubicBezTo>
                    <a:pt x="798" y="1"/>
                    <a:pt x="703" y="1"/>
                    <a:pt x="62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23"/>
            <p:cNvSpPr/>
            <p:nvPr/>
          </p:nvSpPr>
          <p:spPr>
            <a:xfrm>
              <a:off x="3498925" y="2893500"/>
              <a:ext cx="31300" cy="29750"/>
            </a:xfrm>
            <a:custGeom>
              <a:avLst/>
              <a:gdLst/>
              <a:ahLst/>
              <a:cxnLst/>
              <a:rect l="l" t="t" r="r" b="b"/>
              <a:pathLst>
                <a:path w="1252" h="1190" extrusionOk="0">
                  <a:moveTo>
                    <a:pt x="613" y="0"/>
                  </a:moveTo>
                  <a:cubicBezTo>
                    <a:pt x="572" y="0"/>
                    <a:pt x="531" y="6"/>
                    <a:pt x="489" y="18"/>
                  </a:cubicBezTo>
                  <a:cubicBezTo>
                    <a:pt x="406" y="30"/>
                    <a:pt x="334" y="78"/>
                    <a:pt x="251" y="113"/>
                  </a:cubicBezTo>
                  <a:cubicBezTo>
                    <a:pt x="132" y="173"/>
                    <a:pt x="61" y="268"/>
                    <a:pt x="37" y="399"/>
                  </a:cubicBezTo>
                  <a:cubicBezTo>
                    <a:pt x="1" y="470"/>
                    <a:pt x="1" y="566"/>
                    <a:pt x="1" y="637"/>
                  </a:cubicBezTo>
                  <a:cubicBezTo>
                    <a:pt x="1" y="732"/>
                    <a:pt x="37" y="804"/>
                    <a:pt x="72" y="875"/>
                  </a:cubicBezTo>
                  <a:cubicBezTo>
                    <a:pt x="120" y="947"/>
                    <a:pt x="180" y="1030"/>
                    <a:pt x="251" y="1066"/>
                  </a:cubicBezTo>
                  <a:cubicBezTo>
                    <a:pt x="299" y="1101"/>
                    <a:pt x="358" y="1125"/>
                    <a:pt x="418" y="1161"/>
                  </a:cubicBezTo>
                  <a:cubicBezTo>
                    <a:pt x="483" y="1181"/>
                    <a:pt x="549" y="1190"/>
                    <a:pt x="612" y="1190"/>
                  </a:cubicBezTo>
                  <a:cubicBezTo>
                    <a:pt x="664" y="1190"/>
                    <a:pt x="715" y="1184"/>
                    <a:pt x="763" y="1173"/>
                  </a:cubicBezTo>
                  <a:cubicBezTo>
                    <a:pt x="846" y="1137"/>
                    <a:pt x="930" y="1101"/>
                    <a:pt x="1001" y="1042"/>
                  </a:cubicBezTo>
                  <a:cubicBezTo>
                    <a:pt x="1073" y="971"/>
                    <a:pt x="1132" y="875"/>
                    <a:pt x="1168" y="768"/>
                  </a:cubicBezTo>
                  <a:cubicBezTo>
                    <a:pt x="1251" y="530"/>
                    <a:pt x="1168" y="268"/>
                    <a:pt x="965" y="113"/>
                  </a:cubicBezTo>
                  <a:cubicBezTo>
                    <a:pt x="906" y="78"/>
                    <a:pt x="846" y="42"/>
                    <a:pt x="787" y="30"/>
                  </a:cubicBezTo>
                  <a:cubicBezTo>
                    <a:pt x="775" y="30"/>
                    <a:pt x="751" y="18"/>
                    <a:pt x="727" y="18"/>
                  </a:cubicBezTo>
                  <a:cubicBezTo>
                    <a:pt x="692" y="6"/>
                    <a:pt x="653" y="0"/>
                    <a:pt x="61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23"/>
            <p:cNvSpPr/>
            <p:nvPr/>
          </p:nvSpPr>
          <p:spPr>
            <a:xfrm>
              <a:off x="3351900" y="1991575"/>
              <a:ext cx="23525" cy="21275"/>
            </a:xfrm>
            <a:custGeom>
              <a:avLst/>
              <a:gdLst/>
              <a:ahLst/>
              <a:cxnLst/>
              <a:rect l="l" t="t" r="r" b="b"/>
              <a:pathLst>
                <a:path w="941" h="851" extrusionOk="0">
                  <a:moveTo>
                    <a:pt x="460" y="0"/>
                  </a:moveTo>
                  <a:cubicBezTo>
                    <a:pt x="430" y="0"/>
                    <a:pt x="400" y="3"/>
                    <a:pt x="369" y="7"/>
                  </a:cubicBezTo>
                  <a:cubicBezTo>
                    <a:pt x="346" y="7"/>
                    <a:pt x="310" y="31"/>
                    <a:pt x="298" y="43"/>
                  </a:cubicBezTo>
                  <a:cubicBezTo>
                    <a:pt x="227" y="91"/>
                    <a:pt x="155" y="150"/>
                    <a:pt x="107" y="233"/>
                  </a:cubicBezTo>
                  <a:cubicBezTo>
                    <a:pt x="96" y="245"/>
                    <a:pt x="96" y="281"/>
                    <a:pt x="72" y="293"/>
                  </a:cubicBezTo>
                  <a:cubicBezTo>
                    <a:pt x="0" y="519"/>
                    <a:pt x="119" y="757"/>
                    <a:pt x="346" y="829"/>
                  </a:cubicBezTo>
                  <a:cubicBezTo>
                    <a:pt x="387" y="844"/>
                    <a:pt x="430" y="850"/>
                    <a:pt x="474" y="850"/>
                  </a:cubicBezTo>
                  <a:cubicBezTo>
                    <a:pt x="570" y="850"/>
                    <a:pt x="669" y="818"/>
                    <a:pt x="750" y="769"/>
                  </a:cubicBezTo>
                  <a:cubicBezTo>
                    <a:pt x="810" y="710"/>
                    <a:pt x="858" y="638"/>
                    <a:pt x="881" y="567"/>
                  </a:cubicBezTo>
                  <a:lnTo>
                    <a:pt x="881" y="543"/>
                  </a:lnTo>
                  <a:cubicBezTo>
                    <a:pt x="941" y="341"/>
                    <a:pt x="834" y="126"/>
                    <a:pt x="643" y="43"/>
                  </a:cubicBezTo>
                  <a:cubicBezTo>
                    <a:pt x="631" y="43"/>
                    <a:pt x="631" y="31"/>
                    <a:pt x="608" y="31"/>
                  </a:cubicBezTo>
                  <a:cubicBezTo>
                    <a:pt x="562" y="8"/>
                    <a:pt x="512" y="0"/>
                    <a:pt x="46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23"/>
            <p:cNvSpPr/>
            <p:nvPr/>
          </p:nvSpPr>
          <p:spPr>
            <a:xfrm>
              <a:off x="3264375" y="2877675"/>
              <a:ext cx="22950" cy="21150"/>
            </a:xfrm>
            <a:custGeom>
              <a:avLst/>
              <a:gdLst/>
              <a:ahLst/>
              <a:cxnLst/>
              <a:rect l="l" t="t" r="r" b="b"/>
              <a:pathLst>
                <a:path w="918" h="846" extrusionOk="0">
                  <a:moveTo>
                    <a:pt x="497" y="0"/>
                  </a:moveTo>
                  <a:cubicBezTo>
                    <a:pt x="318" y="0"/>
                    <a:pt x="142" y="118"/>
                    <a:pt x="84" y="282"/>
                  </a:cubicBezTo>
                  <a:cubicBezTo>
                    <a:pt x="1" y="508"/>
                    <a:pt x="120" y="746"/>
                    <a:pt x="346" y="830"/>
                  </a:cubicBezTo>
                  <a:cubicBezTo>
                    <a:pt x="390" y="840"/>
                    <a:pt x="433" y="845"/>
                    <a:pt x="475" y="845"/>
                  </a:cubicBezTo>
                  <a:cubicBezTo>
                    <a:pt x="580" y="845"/>
                    <a:pt x="678" y="811"/>
                    <a:pt x="763" y="734"/>
                  </a:cubicBezTo>
                  <a:cubicBezTo>
                    <a:pt x="822" y="687"/>
                    <a:pt x="870" y="627"/>
                    <a:pt x="882" y="544"/>
                  </a:cubicBezTo>
                  <a:cubicBezTo>
                    <a:pt x="882" y="547"/>
                    <a:pt x="882" y="549"/>
                    <a:pt x="883" y="549"/>
                  </a:cubicBezTo>
                  <a:cubicBezTo>
                    <a:pt x="884" y="549"/>
                    <a:pt x="889" y="540"/>
                    <a:pt x="906" y="532"/>
                  </a:cubicBezTo>
                  <a:cubicBezTo>
                    <a:pt x="918" y="437"/>
                    <a:pt x="918" y="365"/>
                    <a:pt x="882" y="270"/>
                  </a:cubicBezTo>
                  <a:cubicBezTo>
                    <a:pt x="858" y="187"/>
                    <a:pt x="799" y="127"/>
                    <a:pt x="703" y="68"/>
                  </a:cubicBezTo>
                  <a:lnTo>
                    <a:pt x="620" y="20"/>
                  </a:lnTo>
                  <a:cubicBezTo>
                    <a:pt x="580" y="7"/>
                    <a:pt x="538" y="0"/>
                    <a:pt x="49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23"/>
            <p:cNvSpPr/>
            <p:nvPr/>
          </p:nvSpPr>
          <p:spPr>
            <a:xfrm>
              <a:off x="3367975" y="3068275"/>
              <a:ext cx="23825" cy="21175"/>
            </a:xfrm>
            <a:custGeom>
              <a:avLst/>
              <a:gdLst/>
              <a:ahLst/>
              <a:cxnLst/>
              <a:rect l="l" t="t" r="r" b="b"/>
              <a:pathLst>
                <a:path w="953" h="847" extrusionOk="0">
                  <a:moveTo>
                    <a:pt x="495" y="1"/>
                  </a:moveTo>
                  <a:cubicBezTo>
                    <a:pt x="315" y="1"/>
                    <a:pt x="141" y="113"/>
                    <a:pt x="72" y="290"/>
                  </a:cubicBezTo>
                  <a:cubicBezTo>
                    <a:pt x="0" y="504"/>
                    <a:pt x="119" y="742"/>
                    <a:pt x="346" y="826"/>
                  </a:cubicBezTo>
                  <a:cubicBezTo>
                    <a:pt x="390" y="840"/>
                    <a:pt x="435" y="846"/>
                    <a:pt x="478" y="846"/>
                  </a:cubicBezTo>
                  <a:cubicBezTo>
                    <a:pt x="659" y="846"/>
                    <a:pt x="824" y="734"/>
                    <a:pt x="881" y="552"/>
                  </a:cubicBezTo>
                  <a:cubicBezTo>
                    <a:pt x="953" y="326"/>
                    <a:pt x="834" y="87"/>
                    <a:pt x="607" y="16"/>
                  </a:cubicBezTo>
                  <a:cubicBezTo>
                    <a:pt x="570" y="6"/>
                    <a:pt x="532" y="1"/>
                    <a:pt x="495"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23"/>
            <p:cNvSpPr/>
            <p:nvPr/>
          </p:nvSpPr>
          <p:spPr>
            <a:xfrm>
              <a:off x="3106025" y="2697300"/>
              <a:ext cx="23250" cy="21150"/>
            </a:xfrm>
            <a:custGeom>
              <a:avLst/>
              <a:gdLst/>
              <a:ahLst/>
              <a:cxnLst/>
              <a:rect l="l" t="t" r="r" b="b"/>
              <a:pathLst>
                <a:path w="930" h="846" extrusionOk="0">
                  <a:moveTo>
                    <a:pt x="490" y="0"/>
                  </a:moveTo>
                  <a:cubicBezTo>
                    <a:pt x="317" y="0"/>
                    <a:pt x="140" y="117"/>
                    <a:pt x="72" y="282"/>
                  </a:cubicBezTo>
                  <a:cubicBezTo>
                    <a:pt x="1" y="508"/>
                    <a:pt x="120" y="746"/>
                    <a:pt x="346" y="818"/>
                  </a:cubicBezTo>
                  <a:cubicBezTo>
                    <a:pt x="370" y="841"/>
                    <a:pt x="417" y="841"/>
                    <a:pt x="453" y="841"/>
                  </a:cubicBezTo>
                  <a:cubicBezTo>
                    <a:pt x="475" y="844"/>
                    <a:pt x="496" y="845"/>
                    <a:pt x="517" y="845"/>
                  </a:cubicBezTo>
                  <a:cubicBezTo>
                    <a:pt x="590" y="845"/>
                    <a:pt x="660" y="828"/>
                    <a:pt x="715" y="782"/>
                  </a:cubicBezTo>
                  <a:cubicBezTo>
                    <a:pt x="787" y="734"/>
                    <a:pt x="870" y="639"/>
                    <a:pt x="894" y="556"/>
                  </a:cubicBezTo>
                  <a:cubicBezTo>
                    <a:pt x="894" y="544"/>
                    <a:pt x="894" y="520"/>
                    <a:pt x="906" y="508"/>
                  </a:cubicBezTo>
                  <a:cubicBezTo>
                    <a:pt x="929" y="425"/>
                    <a:pt x="929" y="329"/>
                    <a:pt x="882" y="246"/>
                  </a:cubicBezTo>
                  <a:cubicBezTo>
                    <a:pt x="846" y="198"/>
                    <a:pt x="822" y="139"/>
                    <a:pt x="775" y="103"/>
                  </a:cubicBezTo>
                  <a:cubicBezTo>
                    <a:pt x="727" y="67"/>
                    <a:pt x="667" y="32"/>
                    <a:pt x="608" y="20"/>
                  </a:cubicBezTo>
                  <a:cubicBezTo>
                    <a:pt x="570" y="6"/>
                    <a:pt x="530" y="0"/>
                    <a:pt x="490"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23"/>
            <p:cNvSpPr/>
            <p:nvPr/>
          </p:nvSpPr>
          <p:spPr>
            <a:xfrm>
              <a:off x="3470350" y="2344400"/>
              <a:ext cx="22950" cy="21525"/>
            </a:xfrm>
            <a:custGeom>
              <a:avLst/>
              <a:gdLst/>
              <a:ahLst/>
              <a:cxnLst/>
              <a:rect l="l" t="t" r="r" b="b"/>
              <a:pathLst>
                <a:path w="918" h="861" extrusionOk="0">
                  <a:moveTo>
                    <a:pt x="467" y="0"/>
                  </a:moveTo>
                  <a:cubicBezTo>
                    <a:pt x="427" y="0"/>
                    <a:pt x="388" y="9"/>
                    <a:pt x="346" y="27"/>
                  </a:cubicBezTo>
                  <a:cubicBezTo>
                    <a:pt x="251" y="51"/>
                    <a:pt x="180" y="98"/>
                    <a:pt x="120" y="170"/>
                  </a:cubicBezTo>
                  <a:cubicBezTo>
                    <a:pt x="84" y="206"/>
                    <a:pt x="72" y="253"/>
                    <a:pt x="61" y="289"/>
                  </a:cubicBezTo>
                  <a:cubicBezTo>
                    <a:pt x="1" y="467"/>
                    <a:pt x="72" y="670"/>
                    <a:pt x="227" y="765"/>
                  </a:cubicBezTo>
                  <a:cubicBezTo>
                    <a:pt x="251" y="801"/>
                    <a:pt x="299" y="813"/>
                    <a:pt x="346" y="825"/>
                  </a:cubicBezTo>
                  <a:cubicBezTo>
                    <a:pt x="406" y="848"/>
                    <a:pt x="442" y="860"/>
                    <a:pt x="489" y="860"/>
                  </a:cubicBezTo>
                  <a:cubicBezTo>
                    <a:pt x="525" y="860"/>
                    <a:pt x="549" y="860"/>
                    <a:pt x="584" y="848"/>
                  </a:cubicBezTo>
                  <a:cubicBezTo>
                    <a:pt x="668" y="825"/>
                    <a:pt x="739" y="765"/>
                    <a:pt x="799" y="706"/>
                  </a:cubicBezTo>
                  <a:cubicBezTo>
                    <a:pt x="834" y="670"/>
                    <a:pt x="858" y="622"/>
                    <a:pt x="882" y="563"/>
                  </a:cubicBezTo>
                  <a:cubicBezTo>
                    <a:pt x="918" y="444"/>
                    <a:pt x="894" y="313"/>
                    <a:pt x="834" y="206"/>
                  </a:cubicBezTo>
                  <a:cubicBezTo>
                    <a:pt x="787" y="134"/>
                    <a:pt x="715" y="75"/>
                    <a:pt x="620" y="39"/>
                  </a:cubicBezTo>
                  <a:cubicBezTo>
                    <a:pt x="608" y="39"/>
                    <a:pt x="608" y="39"/>
                    <a:pt x="596" y="27"/>
                  </a:cubicBezTo>
                  <a:cubicBezTo>
                    <a:pt x="549" y="9"/>
                    <a:pt x="507" y="0"/>
                    <a:pt x="4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23"/>
            <p:cNvSpPr/>
            <p:nvPr/>
          </p:nvSpPr>
          <p:spPr>
            <a:xfrm>
              <a:off x="3351300" y="1881200"/>
              <a:ext cx="21150" cy="21400"/>
            </a:xfrm>
            <a:custGeom>
              <a:avLst/>
              <a:gdLst/>
              <a:ahLst/>
              <a:cxnLst/>
              <a:rect l="l" t="t" r="r" b="b"/>
              <a:pathLst>
                <a:path w="846" h="856" extrusionOk="0">
                  <a:moveTo>
                    <a:pt x="424" y="1"/>
                  </a:moveTo>
                  <a:cubicBezTo>
                    <a:pt x="358" y="1"/>
                    <a:pt x="289" y="14"/>
                    <a:pt x="227" y="41"/>
                  </a:cubicBezTo>
                  <a:cubicBezTo>
                    <a:pt x="143" y="88"/>
                    <a:pt x="72" y="148"/>
                    <a:pt x="24" y="219"/>
                  </a:cubicBezTo>
                  <a:cubicBezTo>
                    <a:pt x="12" y="231"/>
                    <a:pt x="12" y="267"/>
                    <a:pt x="0" y="279"/>
                  </a:cubicBezTo>
                  <a:lnTo>
                    <a:pt x="0" y="481"/>
                  </a:lnTo>
                  <a:cubicBezTo>
                    <a:pt x="12" y="636"/>
                    <a:pt x="120" y="755"/>
                    <a:pt x="262" y="815"/>
                  </a:cubicBezTo>
                  <a:cubicBezTo>
                    <a:pt x="286" y="815"/>
                    <a:pt x="286" y="827"/>
                    <a:pt x="298" y="827"/>
                  </a:cubicBezTo>
                  <a:cubicBezTo>
                    <a:pt x="337" y="846"/>
                    <a:pt x="384" y="855"/>
                    <a:pt x="430" y="855"/>
                  </a:cubicBezTo>
                  <a:cubicBezTo>
                    <a:pt x="467" y="855"/>
                    <a:pt x="504" y="849"/>
                    <a:pt x="536" y="838"/>
                  </a:cubicBezTo>
                  <a:cubicBezTo>
                    <a:pt x="667" y="815"/>
                    <a:pt x="774" y="708"/>
                    <a:pt x="822" y="577"/>
                  </a:cubicBezTo>
                  <a:lnTo>
                    <a:pt x="822" y="565"/>
                  </a:lnTo>
                  <a:cubicBezTo>
                    <a:pt x="846" y="469"/>
                    <a:pt x="846" y="386"/>
                    <a:pt x="822" y="303"/>
                  </a:cubicBezTo>
                  <a:cubicBezTo>
                    <a:pt x="774" y="172"/>
                    <a:pt x="679" y="65"/>
                    <a:pt x="536" y="29"/>
                  </a:cubicBezTo>
                  <a:cubicBezTo>
                    <a:pt x="524" y="29"/>
                    <a:pt x="501" y="29"/>
                    <a:pt x="489" y="5"/>
                  </a:cubicBezTo>
                  <a:cubicBezTo>
                    <a:pt x="468" y="2"/>
                    <a:pt x="446" y="1"/>
                    <a:pt x="424"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23"/>
            <p:cNvSpPr/>
            <p:nvPr/>
          </p:nvSpPr>
          <p:spPr>
            <a:xfrm>
              <a:off x="3416475" y="2983725"/>
              <a:ext cx="12525" cy="12075"/>
            </a:xfrm>
            <a:custGeom>
              <a:avLst/>
              <a:gdLst/>
              <a:ahLst/>
              <a:cxnLst/>
              <a:rect l="l" t="t" r="r" b="b"/>
              <a:pathLst>
                <a:path w="501" h="483" extrusionOk="0">
                  <a:moveTo>
                    <a:pt x="264" y="0"/>
                  </a:moveTo>
                  <a:cubicBezTo>
                    <a:pt x="159" y="0"/>
                    <a:pt x="54" y="68"/>
                    <a:pt x="13" y="171"/>
                  </a:cubicBezTo>
                  <a:cubicBezTo>
                    <a:pt x="1" y="207"/>
                    <a:pt x="1" y="255"/>
                    <a:pt x="1" y="290"/>
                  </a:cubicBezTo>
                  <a:cubicBezTo>
                    <a:pt x="1" y="314"/>
                    <a:pt x="13" y="326"/>
                    <a:pt x="13" y="350"/>
                  </a:cubicBezTo>
                  <a:cubicBezTo>
                    <a:pt x="37" y="410"/>
                    <a:pt x="84" y="457"/>
                    <a:pt x="156" y="469"/>
                  </a:cubicBezTo>
                  <a:cubicBezTo>
                    <a:pt x="180" y="469"/>
                    <a:pt x="191" y="469"/>
                    <a:pt x="191" y="481"/>
                  </a:cubicBezTo>
                  <a:cubicBezTo>
                    <a:pt x="201" y="482"/>
                    <a:pt x="210" y="482"/>
                    <a:pt x="219" y="482"/>
                  </a:cubicBezTo>
                  <a:cubicBezTo>
                    <a:pt x="315" y="482"/>
                    <a:pt x="398" y="426"/>
                    <a:pt x="441" y="350"/>
                  </a:cubicBezTo>
                  <a:cubicBezTo>
                    <a:pt x="441" y="326"/>
                    <a:pt x="453" y="326"/>
                    <a:pt x="453" y="314"/>
                  </a:cubicBezTo>
                  <a:cubicBezTo>
                    <a:pt x="501" y="195"/>
                    <a:pt x="441" y="64"/>
                    <a:pt x="322" y="17"/>
                  </a:cubicBezTo>
                  <a:cubicBezTo>
                    <a:pt x="322" y="17"/>
                    <a:pt x="311" y="17"/>
                    <a:pt x="311" y="5"/>
                  </a:cubicBezTo>
                  <a:cubicBezTo>
                    <a:pt x="295" y="2"/>
                    <a:pt x="280" y="0"/>
                    <a:pt x="264"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23"/>
            <p:cNvSpPr/>
            <p:nvPr/>
          </p:nvSpPr>
          <p:spPr>
            <a:xfrm>
              <a:off x="3439400" y="2748675"/>
              <a:ext cx="13125" cy="12125"/>
            </a:xfrm>
            <a:custGeom>
              <a:avLst/>
              <a:gdLst/>
              <a:ahLst/>
              <a:cxnLst/>
              <a:rect l="l" t="t" r="r" b="b"/>
              <a:pathLst>
                <a:path w="525" h="485" extrusionOk="0">
                  <a:moveTo>
                    <a:pt x="267" y="0"/>
                  </a:moveTo>
                  <a:cubicBezTo>
                    <a:pt x="219" y="0"/>
                    <a:pt x="170" y="13"/>
                    <a:pt x="132" y="36"/>
                  </a:cubicBezTo>
                  <a:cubicBezTo>
                    <a:pt x="96" y="60"/>
                    <a:pt x="48" y="108"/>
                    <a:pt x="25" y="167"/>
                  </a:cubicBezTo>
                  <a:cubicBezTo>
                    <a:pt x="1" y="239"/>
                    <a:pt x="13" y="310"/>
                    <a:pt x="60" y="370"/>
                  </a:cubicBezTo>
                  <a:cubicBezTo>
                    <a:pt x="96" y="417"/>
                    <a:pt x="132" y="465"/>
                    <a:pt x="191" y="477"/>
                  </a:cubicBezTo>
                  <a:cubicBezTo>
                    <a:pt x="216" y="482"/>
                    <a:pt x="241" y="485"/>
                    <a:pt x="265" y="485"/>
                  </a:cubicBezTo>
                  <a:cubicBezTo>
                    <a:pt x="300" y="485"/>
                    <a:pt x="335" y="479"/>
                    <a:pt x="370" y="465"/>
                  </a:cubicBezTo>
                  <a:cubicBezTo>
                    <a:pt x="406" y="441"/>
                    <a:pt x="429" y="429"/>
                    <a:pt x="453" y="406"/>
                  </a:cubicBezTo>
                  <a:cubicBezTo>
                    <a:pt x="465" y="370"/>
                    <a:pt x="489" y="346"/>
                    <a:pt x="489" y="310"/>
                  </a:cubicBezTo>
                  <a:cubicBezTo>
                    <a:pt x="525" y="227"/>
                    <a:pt x="489" y="132"/>
                    <a:pt x="429" y="72"/>
                  </a:cubicBezTo>
                  <a:cubicBezTo>
                    <a:pt x="406" y="48"/>
                    <a:pt x="370" y="25"/>
                    <a:pt x="346" y="13"/>
                  </a:cubicBezTo>
                  <a:cubicBezTo>
                    <a:pt x="321" y="4"/>
                    <a:pt x="294" y="0"/>
                    <a:pt x="2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23"/>
            <p:cNvSpPr/>
            <p:nvPr/>
          </p:nvSpPr>
          <p:spPr>
            <a:xfrm>
              <a:off x="3343850" y="2820000"/>
              <a:ext cx="13125" cy="12425"/>
            </a:xfrm>
            <a:custGeom>
              <a:avLst/>
              <a:gdLst/>
              <a:ahLst/>
              <a:cxnLst/>
              <a:rect l="l" t="t" r="r" b="b"/>
              <a:pathLst>
                <a:path w="525" h="497" extrusionOk="0">
                  <a:moveTo>
                    <a:pt x="293" y="0"/>
                  </a:moveTo>
                  <a:cubicBezTo>
                    <a:pt x="185" y="0"/>
                    <a:pt x="65" y="60"/>
                    <a:pt x="25" y="172"/>
                  </a:cubicBezTo>
                  <a:cubicBezTo>
                    <a:pt x="1" y="255"/>
                    <a:pt x="25" y="362"/>
                    <a:pt x="84" y="422"/>
                  </a:cubicBezTo>
                  <a:cubicBezTo>
                    <a:pt x="120" y="458"/>
                    <a:pt x="144" y="470"/>
                    <a:pt x="179" y="482"/>
                  </a:cubicBezTo>
                  <a:cubicBezTo>
                    <a:pt x="207" y="491"/>
                    <a:pt x="234" y="496"/>
                    <a:pt x="261" y="496"/>
                  </a:cubicBezTo>
                  <a:cubicBezTo>
                    <a:pt x="361" y="496"/>
                    <a:pt x="451" y="428"/>
                    <a:pt x="489" y="315"/>
                  </a:cubicBezTo>
                  <a:cubicBezTo>
                    <a:pt x="525" y="243"/>
                    <a:pt x="501" y="184"/>
                    <a:pt x="477" y="124"/>
                  </a:cubicBezTo>
                  <a:cubicBezTo>
                    <a:pt x="441" y="77"/>
                    <a:pt x="406" y="41"/>
                    <a:pt x="346" y="5"/>
                  </a:cubicBezTo>
                  <a:cubicBezTo>
                    <a:pt x="329" y="2"/>
                    <a:pt x="311" y="0"/>
                    <a:pt x="293"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23"/>
            <p:cNvSpPr/>
            <p:nvPr/>
          </p:nvSpPr>
          <p:spPr>
            <a:xfrm>
              <a:off x="3509650" y="2342575"/>
              <a:ext cx="14325" cy="12400"/>
            </a:xfrm>
            <a:custGeom>
              <a:avLst/>
              <a:gdLst/>
              <a:ahLst/>
              <a:cxnLst/>
              <a:rect l="l" t="t" r="r" b="b"/>
              <a:pathLst>
                <a:path w="573" h="496" extrusionOk="0">
                  <a:moveTo>
                    <a:pt x="307" y="0"/>
                  </a:moveTo>
                  <a:cubicBezTo>
                    <a:pt x="194" y="0"/>
                    <a:pt x="90" y="68"/>
                    <a:pt x="48" y="171"/>
                  </a:cubicBezTo>
                  <a:cubicBezTo>
                    <a:pt x="1" y="302"/>
                    <a:pt x="84" y="445"/>
                    <a:pt x="215" y="481"/>
                  </a:cubicBezTo>
                  <a:cubicBezTo>
                    <a:pt x="243" y="491"/>
                    <a:pt x="270" y="496"/>
                    <a:pt x="297" y="496"/>
                  </a:cubicBezTo>
                  <a:cubicBezTo>
                    <a:pt x="397" y="496"/>
                    <a:pt x="487" y="429"/>
                    <a:pt x="524" y="326"/>
                  </a:cubicBezTo>
                  <a:cubicBezTo>
                    <a:pt x="572" y="183"/>
                    <a:pt x="501" y="52"/>
                    <a:pt x="358" y="5"/>
                  </a:cubicBezTo>
                  <a:cubicBezTo>
                    <a:pt x="341" y="2"/>
                    <a:pt x="324" y="0"/>
                    <a:pt x="30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23"/>
            <p:cNvSpPr/>
            <p:nvPr/>
          </p:nvSpPr>
          <p:spPr>
            <a:xfrm>
              <a:off x="3414400" y="2157325"/>
              <a:ext cx="14325" cy="12475"/>
            </a:xfrm>
            <a:custGeom>
              <a:avLst/>
              <a:gdLst/>
              <a:ahLst/>
              <a:cxnLst/>
              <a:rect l="l" t="t" r="r" b="b"/>
              <a:pathLst>
                <a:path w="573" h="499" extrusionOk="0">
                  <a:moveTo>
                    <a:pt x="296" y="1"/>
                  </a:moveTo>
                  <a:cubicBezTo>
                    <a:pt x="187" y="1"/>
                    <a:pt x="88" y="76"/>
                    <a:pt x="48" y="176"/>
                  </a:cubicBezTo>
                  <a:cubicBezTo>
                    <a:pt x="1" y="307"/>
                    <a:pt x="84" y="438"/>
                    <a:pt x="215" y="485"/>
                  </a:cubicBezTo>
                  <a:cubicBezTo>
                    <a:pt x="240" y="494"/>
                    <a:pt x="266" y="499"/>
                    <a:pt x="290" y="499"/>
                  </a:cubicBezTo>
                  <a:cubicBezTo>
                    <a:pt x="394" y="499"/>
                    <a:pt x="486" y="424"/>
                    <a:pt x="524" y="319"/>
                  </a:cubicBezTo>
                  <a:cubicBezTo>
                    <a:pt x="572" y="188"/>
                    <a:pt x="501" y="57"/>
                    <a:pt x="358" y="9"/>
                  </a:cubicBezTo>
                  <a:cubicBezTo>
                    <a:pt x="337" y="3"/>
                    <a:pt x="316" y="1"/>
                    <a:pt x="29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23"/>
            <p:cNvSpPr/>
            <p:nvPr/>
          </p:nvSpPr>
          <p:spPr>
            <a:xfrm>
              <a:off x="3460550" y="2080150"/>
              <a:ext cx="12525" cy="12150"/>
            </a:xfrm>
            <a:custGeom>
              <a:avLst/>
              <a:gdLst/>
              <a:ahLst/>
              <a:cxnLst/>
              <a:rect l="l" t="t" r="r" b="b"/>
              <a:pathLst>
                <a:path w="501" h="486" extrusionOk="0">
                  <a:moveTo>
                    <a:pt x="226" y="0"/>
                  </a:moveTo>
                  <a:cubicBezTo>
                    <a:pt x="143" y="12"/>
                    <a:pt x="48" y="72"/>
                    <a:pt x="24" y="167"/>
                  </a:cubicBezTo>
                  <a:cubicBezTo>
                    <a:pt x="0" y="191"/>
                    <a:pt x="0" y="215"/>
                    <a:pt x="0" y="250"/>
                  </a:cubicBezTo>
                  <a:cubicBezTo>
                    <a:pt x="0" y="358"/>
                    <a:pt x="60" y="441"/>
                    <a:pt x="167" y="477"/>
                  </a:cubicBezTo>
                  <a:cubicBezTo>
                    <a:pt x="194" y="483"/>
                    <a:pt x="221" y="486"/>
                    <a:pt x="245" y="486"/>
                  </a:cubicBezTo>
                  <a:cubicBezTo>
                    <a:pt x="315" y="486"/>
                    <a:pt x="373" y="461"/>
                    <a:pt x="417" y="417"/>
                  </a:cubicBezTo>
                  <a:cubicBezTo>
                    <a:pt x="453" y="381"/>
                    <a:pt x="464" y="358"/>
                    <a:pt x="476" y="322"/>
                  </a:cubicBezTo>
                  <a:cubicBezTo>
                    <a:pt x="500" y="262"/>
                    <a:pt x="500" y="227"/>
                    <a:pt x="476" y="167"/>
                  </a:cubicBezTo>
                  <a:cubicBezTo>
                    <a:pt x="453" y="84"/>
                    <a:pt x="405" y="36"/>
                    <a:pt x="333" y="12"/>
                  </a:cubicBezTo>
                  <a:cubicBezTo>
                    <a:pt x="298" y="0"/>
                    <a:pt x="262" y="0"/>
                    <a:pt x="226"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23"/>
            <p:cNvSpPr/>
            <p:nvPr/>
          </p:nvSpPr>
          <p:spPr>
            <a:xfrm>
              <a:off x="3537325" y="2434925"/>
              <a:ext cx="13725" cy="12725"/>
            </a:xfrm>
            <a:custGeom>
              <a:avLst/>
              <a:gdLst/>
              <a:ahLst/>
              <a:cxnLst/>
              <a:rect l="l" t="t" r="r" b="b"/>
              <a:pathLst>
                <a:path w="549" h="509" extrusionOk="0">
                  <a:moveTo>
                    <a:pt x="282" y="0"/>
                  </a:moveTo>
                  <a:cubicBezTo>
                    <a:pt x="163" y="0"/>
                    <a:pt x="58" y="70"/>
                    <a:pt x="25" y="180"/>
                  </a:cubicBezTo>
                  <a:lnTo>
                    <a:pt x="25" y="204"/>
                  </a:lnTo>
                  <a:cubicBezTo>
                    <a:pt x="1" y="323"/>
                    <a:pt x="60" y="454"/>
                    <a:pt x="191" y="502"/>
                  </a:cubicBezTo>
                  <a:cubicBezTo>
                    <a:pt x="213" y="506"/>
                    <a:pt x="235" y="509"/>
                    <a:pt x="257" y="509"/>
                  </a:cubicBezTo>
                  <a:cubicBezTo>
                    <a:pt x="294" y="509"/>
                    <a:pt x="332" y="501"/>
                    <a:pt x="370" y="478"/>
                  </a:cubicBezTo>
                  <a:cubicBezTo>
                    <a:pt x="430" y="454"/>
                    <a:pt x="477" y="406"/>
                    <a:pt x="501" y="335"/>
                  </a:cubicBezTo>
                  <a:cubicBezTo>
                    <a:pt x="549" y="204"/>
                    <a:pt x="477" y="61"/>
                    <a:pt x="346" y="25"/>
                  </a:cubicBezTo>
                  <a:cubicBezTo>
                    <a:pt x="322" y="25"/>
                    <a:pt x="322" y="25"/>
                    <a:pt x="310" y="2"/>
                  </a:cubicBezTo>
                  <a:cubicBezTo>
                    <a:pt x="301" y="1"/>
                    <a:pt x="292" y="0"/>
                    <a:pt x="282"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23"/>
            <p:cNvSpPr/>
            <p:nvPr/>
          </p:nvSpPr>
          <p:spPr>
            <a:xfrm>
              <a:off x="3328975" y="2549325"/>
              <a:ext cx="14025" cy="12525"/>
            </a:xfrm>
            <a:custGeom>
              <a:avLst/>
              <a:gdLst/>
              <a:ahLst/>
              <a:cxnLst/>
              <a:rect l="l" t="t" r="r" b="b"/>
              <a:pathLst>
                <a:path w="561" h="501" extrusionOk="0">
                  <a:moveTo>
                    <a:pt x="289" y="0"/>
                  </a:moveTo>
                  <a:cubicBezTo>
                    <a:pt x="180" y="0"/>
                    <a:pt x="78" y="68"/>
                    <a:pt x="48" y="176"/>
                  </a:cubicBezTo>
                  <a:cubicBezTo>
                    <a:pt x="1" y="307"/>
                    <a:pt x="72" y="450"/>
                    <a:pt x="203" y="486"/>
                  </a:cubicBezTo>
                  <a:cubicBezTo>
                    <a:pt x="233" y="496"/>
                    <a:pt x="263" y="501"/>
                    <a:pt x="291" y="501"/>
                  </a:cubicBezTo>
                  <a:cubicBezTo>
                    <a:pt x="397" y="501"/>
                    <a:pt x="487" y="434"/>
                    <a:pt x="524" y="331"/>
                  </a:cubicBezTo>
                  <a:cubicBezTo>
                    <a:pt x="560" y="188"/>
                    <a:pt x="489" y="57"/>
                    <a:pt x="358" y="10"/>
                  </a:cubicBezTo>
                  <a:cubicBezTo>
                    <a:pt x="335" y="3"/>
                    <a:pt x="312" y="0"/>
                    <a:pt x="289"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3" name="Google Shape;3313;p23"/>
          <p:cNvGrpSpPr/>
          <p:nvPr/>
        </p:nvGrpSpPr>
        <p:grpSpPr>
          <a:xfrm rot="-5400000">
            <a:off x="7854329" y="-380942"/>
            <a:ext cx="908540" cy="1670705"/>
            <a:chOff x="6526400" y="1492875"/>
            <a:chExt cx="509900" cy="937650"/>
          </a:xfrm>
        </p:grpSpPr>
        <p:sp>
          <p:nvSpPr>
            <p:cNvPr id="3314" name="Google Shape;3314;p23"/>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23"/>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23"/>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23"/>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23"/>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23"/>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23"/>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23"/>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23"/>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23"/>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23"/>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23"/>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23"/>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23"/>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23"/>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9" name="Google Shape;3329;p23"/>
          <p:cNvGrpSpPr/>
          <p:nvPr/>
        </p:nvGrpSpPr>
        <p:grpSpPr>
          <a:xfrm rot="5400000" flipH="1">
            <a:off x="381079" y="-380942"/>
            <a:ext cx="908540" cy="1670705"/>
            <a:chOff x="6526400" y="1492875"/>
            <a:chExt cx="509900" cy="937650"/>
          </a:xfrm>
        </p:grpSpPr>
        <p:sp>
          <p:nvSpPr>
            <p:cNvPr id="3330" name="Google Shape;3330;p23"/>
            <p:cNvSpPr/>
            <p:nvPr/>
          </p:nvSpPr>
          <p:spPr>
            <a:xfrm>
              <a:off x="6902350" y="1492875"/>
              <a:ext cx="133950" cy="92000"/>
            </a:xfrm>
            <a:custGeom>
              <a:avLst/>
              <a:gdLst/>
              <a:ahLst/>
              <a:cxnLst/>
              <a:rect l="l" t="t" r="r" b="b"/>
              <a:pathLst>
                <a:path w="5358" h="3680" extrusionOk="0">
                  <a:moveTo>
                    <a:pt x="5358" y="0"/>
                  </a:moveTo>
                  <a:lnTo>
                    <a:pt x="0" y="3275"/>
                  </a:lnTo>
                  <a:lnTo>
                    <a:pt x="202" y="3679"/>
                  </a:lnTo>
                  <a:lnTo>
                    <a:pt x="5358" y="524"/>
                  </a:lnTo>
                  <a:lnTo>
                    <a:pt x="5358"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23"/>
            <p:cNvSpPr/>
            <p:nvPr/>
          </p:nvSpPr>
          <p:spPr>
            <a:xfrm>
              <a:off x="6839525" y="1837250"/>
              <a:ext cx="325" cy="925"/>
            </a:xfrm>
            <a:custGeom>
              <a:avLst/>
              <a:gdLst/>
              <a:ahLst/>
              <a:cxnLst/>
              <a:rect l="l" t="t" r="r" b="b"/>
              <a:pathLst>
                <a:path w="13" h="37" extrusionOk="0">
                  <a:moveTo>
                    <a:pt x="13" y="1"/>
                  </a:moveTo>
                  <a:cubicBezTo>
                    <a:pt x="1" y="1"/>
                    <a:pt x="1" y="25"/>
                    <a:pt x="1" y="37"/>
                  </a:cubicBezTo>
                  <a:cubicBezTo>
                    <a:pt x="1" y="25"/>
                    <a:pt x="1" y="13"/>
                    <a:pt x="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23"/>
            <p:cNvSpPr/>
            <p:nvPr/>
          </p:nvSpPr>
          <p:spPr>
            <a:xfrm>
              <a:off x="6839525" y="1689025"/>
              <a:ext cx="97375" cy="151525"/>
            </a:xfrm>
            <a:custGeom>
              <a:avLst/>
              <a:gdLst/>
              <a:ahLst/>
              <a:cxnLst/>
              <a:rect l="l" t="t" r="r" b="b"/>
              <a:pathLst>
                <a:path w="3895" h="6061" extrusionOk="0">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23"/>
            <p:cNvSpPr/>
            <p:nvPr/>
          </p:nvSpPr>
          <p:spPr>
            <a:xfrm>
              <a:off x="6838950" y="1834425"/>
              <a:ext cx="124725" cy="258250"/>
            </a:xfrm>
            <a:custGeom>
              <a:avLst/>
              <a:gdLst/>
              <a:ahLst/>
              <a:cxnLst/>
              <a:rect l="l" t="t" r="r" b="b"/>
              <a:pathLst>
                <a:path w="4989" h="10330" extrusionOk="0">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23"/>
            <p:cNvSpPr/>
            <p:nvPr/>
          </p:nvSpPr>
          <p:spPr>
            <a:xfrm>
              <a:off x="6945800" y="1529475"/>
              <a:ext cx="90500" cy="135175"/>
            </a:xfrm>
            <a:custGeom>
              <a:avLst/>
              <a:gdLst/>
              <a:ahLst/>
              <a:cxnLst/>
              <a:rect l="l" t="t" r="r" b="b"/>
              <a:pathLst>
                <a:path w="3620" h="5407" extrusionOk="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23"/>
            <p:cNvSpPr/>
            <p:nvPr/>
          </p:nvSpPr>
          <p:spPr>
            <a:xfrm>
              <a:off x="6951750" y="1681000"/>
              <a:ext cx="84550" cy="169075"/>
            </a:xfrm>
            <a:custGeom>
              <a:avLst/>
              <a:gdLst/>
              <a:ahLst/>
              <a:cxnLst/>
              <a:rect l="l" t="t" r="r" b="b"/>
              <a:pathLst>
                <a:path w="3382" h="6763" extrusionOk="0">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23"/>
            <p:cNvSpPr/>
            <p:nvPr/>
          </p:nvSpPr>
          <p:spPr>
            <a:xfrm>
              <a:off x="6891325" y="1570800"/>
              <a:ext cx="56875" cy="90275"/>
            </a:xfrm>
            <a:custGeom>
              <a:avLst/>
              <a:gdLst/>
              <a:ahLst/>
              <a:cxnLst/>
              <a:rect l="l" t="t" r="r" b="b"/>
              <a:pathLst>
                <a:path w="2275" h="3611" extrusionOk="0">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23"/>
            <p:cNvSpPr/>
            <p:nvPr/>
          </p:nvSpPr>
          <p:spPr>
            <a:xfrm>
              <a:off x="6967825" y="2063475"/>
              <a:ext cx="68475" cy="40500"/>
            </a:xfrm>
            <a:custGeom>
              <a:avLst/>
              <a:gdLst/>
              <a:ahLst/>
              <a:cxnLst/>
              <a:rect l="l" t="t" r="r" b="b"/>
              <a:pathLst>
                <a:path w="2739" h="1620" extrusionOk="0">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23"/>
            <p:cNvSpPr/>
            <p:nvPr/>
          </p:nvSpPr>
          <p:spPr>
            <a:xfrm>
              <a:off x="6558850" y="2100100"/>
              <a:ext cx="396200" cy="178025"/>
            </a:xfrm>
            <a:custGeom>
              <a:avLst/>
              <a:gdLst/>
              <a:ahLst/>
              <a:cxnLst/>
              <a:rect l="l" t="t" r="r" b="b"/>
              <a:pathLst>
                <a:path w="15848" h="7121" extrusionOk="0">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23"/>
            <p:cNvSpPr/>
            <p:nvPr/>
          </p:nvSpPr>
          <p:spPr>
            <a:xfrm>
              <a:off x="6954425" y="2108725"/>
              <a:ext cx="81875" cy="207200"/>
            </a:xfrm>
            <a:custGeom>
              <a:avLst/>
              <a:gdLst/>
              <a:ahLst/>
              <a:cxnLst/>
              <a:rect l="l" t="t" r="r" b="b"/>
              <a:pathLst>
                <a:path w="3275" h="8288" extrusionOk="0">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23"/>
            <p:cNvSpPr/>
            <p:nvPr/>
          </p:nvSpPr>
          <p:spPr>
            <a:xfrm>
              <a:off x="6559150" y="2280175"/>
              <a:ext cx="477150" cy="150350"/>
            </a:xfrm>
            <a:custGeom>
              <a:avLst/>
              <a:gdLst/>
              <a:ahLst/>
              <a:cxnLst/>
              <a:rect l="l" t="t" r="r" b="b"/>
              <a:pathLst>
                <a:path w="19086" h="6014" extrusionOk="0">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23"/>
            <p:cNvSpPr/>
            <p:nvPr/>
          </p:nvSpPr>
          <p:spPr>
            <a:xfrm>
              <a:off x="6886575" y="1575550"/>
              <a:ext cx="19050" cy="17950"/>
            </a:xfrm>
            <a:custGeom>
              <a:avLst/>
              <a:gdLst/>
              <a:ahLst/>
              <a:cxnLst/>
              <a:rect l="l" t="t" r="r" b="b"/>
              <a:pathLst>
                <a:path w="762" h="718" extrusionOk="0">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23"/>
            <p:cNvSpPr/>
            <p:nvPr/>
          </p:nvSpPr>
          <p:spPr>
            <a:xfrm>
              <a:off x="6923175" y="1659900"/>
              <a:ext cx="35750" cy="35150"/>
            </a:xfrm>
            <a:custGeom>
              <a:avLst/>
              <a:gdLst/>
              <a:ahLst/>
              <a:cxnLst/>
              <a:rect l="l" t="t" r="r" b="b"/>
              <a:pathLst>
                <a:path w="1430" h="1406" extrusionOk="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23"/>
            <p:cNvSpPr/>
            <p:nvPr/>
          </p:nvSpPr>
          <p:spPr>
            <a:xfrm>
              <a:off x="6526400" y="2260750"/>
              <a:ext cx="36625" cy="35900"/>
            </a:xfrm>
            <a:custGeom>
              <a:avLst/>
              <a:gdLst/>
              <a:ahLst/>
              <a:cxnLst/>
              <a:rect l="l" t="t" r="r" b="b"/>
              <a:pathLst>
                <a:path w="1465" h="1436" extrusionOk="0">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23"/>
            <p:cNvSpPr/>
            <p:nvPr/>
          </p:nvSpPr>
          <p:spPr>
            <a:xfrm>
              <a:off x="6950250" y="2089625"/>
              <a:ext cx="20875" cy="20600"/>
            </a:xfrm>
            <a:custGeom>
              <a:avLst/>
              <a:gdLst/>
              <a:ahLst/>
              <a:cxnLst/>
              <a:rect l="l" t="t" r="r" b="b"/>
              <a:pathLst>
                <a:path w="835" h="824" extrusionOk="0">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5" name="Google Shape;334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46" name="Google Shape;3346;p23"/>
          <p:cNvSpPr txBox="1">
            <a:spLocks noGrp="1"/>
          </p:cNvSpPr>
          <p:nvPr>
            <p:ph type="title" idx="2"/>
          </p:nvPr>
        </p:nvSpPr>
        <p:spPr>
          <a:xfrm>
            <a:off x="1024075" y="1925575"/>
            <a:ext cx="21402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47" name="Google Shape;3347;p23"/>
          <p:cNvSpPr txBox="1">
            <a:spLocks noGrp="1"/>
          </p:cNvSpPr>
          <p:nvPr>
            <p:ph type="subTitle" idx="1"/>
          </p:nvPr>
        </p:nvSpPr>
        <p:spPr>
          <a:xfrm>
            <a:off x="1024125" y="2248925"/>
            <a:ext cx="214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3348" name="Google Shape;3348;p23"/>
          <p:cNvSpPr txBox="1">
            <a:spLocks noGrp="1"/>
          </p:cNvSpPr>
          <p:nvPr>
            <p:ph type="title" idx="3"/>
          </p:nvPr>
        </p:nvSpPr>
        <p:spPr>
          <a:xfrm>
            <a:off x="3501850" y="1920613"/>
            <a:ext cx="21402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49" name="Google Shape;3349;p23"/>
          <p:cNvSpPr txBox="1">
            <a:spLocks noGrp="1"/>
          </p:cNvSpPr>
          <p:nvPr>
            <p:ph type="subTitle" idx="4"/>
          </p:nvPr>
        </p:nvSpPr>
        <p:spPr>
          <a:xfrm>
            <a:off x="3501900" y="2248925"/>
            <a:ext cx="214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3350" name="Google Shape;3350;p23"/>
          <p:cNvSpPr txBox="1">
            <a:spLocks noGrp="1"/>
          </p:cNvSpPr>
          <p:nvPr>
            <p:ph type="title" idx="5"/>
          </p:nvPr>
        </p:nvSpPr>
        <p:spPr>
          <a:xfrm>
            <a:off x="2262962" y="3612825"/>
            <a:ext cx="21402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51" name="Google Shape;3351;p23"/>
          <p:cNvSpPr txBox="1">
            <a:spLocks noGrp="1"/>
          </p:cNvSpPr>
          <p:nvPr>
            <p:ph type="subTitle" idx="6"/>
          </p:nvPr>
        </p:nvSpPr>
        <p:spPr>
          <a:xfrm>
            <a:off x="2263012" y="3936175"/>
            <a:ext cx="214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3352" name="Google Shape;3352;p23"/>
          <p:cNvSpPr txBox="1">
            <a:spLocks noGrp="1"/>
          </p:cNvSpPr>
          <p:nvPr>
            <p:ph type="title" idx="7"/>
          </p:nvPr>
        </p:nvSpPr>
        <p:spPr>
          <a:xfrm>
            <a:off x="5979625" y="1925575"/>
            <a:ext cx="21402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53" name="Google Shape;3353;p23"/>
          <p:cNvSpPr txBox="1">
            <a:spLocks noGrp="1"/>
          </p:cNvSpPr>
          <p:nvPr>
            <p:ph type="subTitle" idx="8"/>
          </p:nvPr>
        </p:nvSpPr>
        <p:spPr>
          <a:xfrm>
            <a:off x="5979675" y="2248925"/>
            <a:ext cx="214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3354" name="Google Shape;3354;p23"/>
          <p:cNvSpPr txBox="1">
            <a:spLocks noGrp="1"/>
          </p:cNvSpPr>
          <p:nvPr>
            <p:ph type="title" idx="9"/>
          </p:nvPr>
        </p:nvSpPr>
        <p:spPr>
          <a:xfrm>
            <a:off x="4740737" y="3612825"/>
            <a:ext cx="21402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55" name="Google Shape;3355;p23"/>
          <p:cNvSpPr txBox="1">
            <a:spLocks noGrp="1"/>
          </p:cNvSpPr>
          <p:nvPr>
            <p:ph type="subTitle" idx="13"/>
          </p:nvPr>
        </p:nvSpPr>
        <p:spPr>
          <a:xfrm>
            <a:off x="4740787" y="3936175"/>
            <a:ext cx="214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9F9F9"/>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1pPr>
            <a:lvl2pPr lvl="1"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2pPr>
            <a:lvl3pPr lvl="2"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3pPr>
            <a:lvl4pPr lvl="3"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4pPr>
            <a:lvl5pPr lvl="4"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5pPr>
            <a:lvl6pPr lvl="5"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6pPr>
            <a:lvl7pPr lvl="6"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7pPr>
            <a:lvl8pPr lvl="7"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8pPr>
            <a:lvl9pPr lvl="8" algn="ctr" rtl="0">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ABeeZee"/>
              <a:buChar char="●"/>
              <a:defRPr sz="1600">
                <a:solidFill>
                  <a:schemeClr val="dk1"/>
                </a:solidFill>
                <a:latin typeface="ABeeZee"/>
                <a:ea typeface="ABeeZee"/>
                <a:cs typeface="ABeeZee"/>
                <a:sym typeface="ABeeZee"/>
              </a:defRPr>
            </a:lvl1pPr>
            <a:lvl2pPr marL="914400" lvl="1"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2pPr>
            <a:lvl3pPr marL="1371600" lvl="2"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3pPr>
            <a:lvl4pPr marL="1828800" lvl="3"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4pPr>
            <a:lvl5pPr marL="2286000" lvl="4"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5pPr>
            <a:lvl6pPr marL="2743200" lvl="5"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6pPr>
            <a:lvl7pPr marL="3200400" lvl="6"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7pPr>
            <a:lvl8pPr marL="3657600" lvl="7" indent="-330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8pPr>
            <a:lvl9pPr marL="4114800" lvl="8" indent="-330200">
              <a:lnSpc>
                <a:spcPct val="115000"/>
              </a:lnSpc>
              <a:spcBef>
                <a:spcPts val="1600"/>
              </a:spcBef>
              <a:spcAft>
                <a:spcPts val="1600"/>
              </a:spcAft>
              <a:buClr>
                <a:schemeClr val="dk1"/>
              </a:buClr>
              <a:buSzPts val="1600"/>
              <a:buFont typeface="ABeeZee"/>
              <a:buChar char="■"/>
              <a:defRPr sz="1600">
                <a:solidFill>
                  <a:schemeClr val="dk1"/>
                </a:solidFill>
                <a:latin typeface="ABeeZee"/>
                <a:ea typeface="ABeeZee"/>
                <a:cs typeface="ABeeZee"/>
                <a:sym typeface="ABeeZ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6" r:id="rId4"/>
    <p:sldLayoutId id="2147483658" r:id="rId5"/>
    <p:sldLayoutId id="2147483663" r:id="rId6"/>
    <p:sldLayoutId id="2147483665" r:id="rId7"/>
    <p:sldLayoutId id="2147483666" r:id="rId8"/>
    <p:sldLayoutId id="2147483669" r:id="rId9"/>
    <p:sldLayoutId id="2147483671" r:id="rId10"/>
    <p:sldLayoutId id="2147483674" r:id="rId11"/>
    <p:sldLayoutId id="2147483675"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326"/>
        <p:cNvGrpSpPr/>
        <p:nvPr/>
      </p:nvGrpSpPr>
      <p:grpSpPr>
        <a:xfrm>
          <a:off x="0" y="0"/>
          <a:ext cx="0" cy="0"/>
          <a:chOff x="0" y="0"/>
          <a:chExt cx="0" cy="0"/>
        </a:xfrm>
      </p:grpSpPr>
      <p:sp>
        <p:nvSpPr>
          <p:cNvPr id="4327" name="Google Shape;4327;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4328" name="Google Shape;4328;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966DC2-7061-D00B-BCBF-090E5DF5767C}"/>
              </a:ext>
            </a:extLst>
          </p:cNvPr>
          <p:cNvSpPr>
            <a:spLocks noGrp="1"/>
          </p:cNvSpPr>
          <p:nvPr>
            <p:ph type="ctrTitle"/>
          </p:nvPr>
        </p:nvSpPr>
        <p:spPr>
          <a:xfrm>
            <a:off x="3639669" y="1022587"/>
            <a:ext cx="4849500" cy="2469300"/>
          </a:xfrm>
        </p:spPr>
        <p:txBody>
          <a:bodyPr/>
          <a:lstStyle/>
          <a:p>
            <a:pPr algn="ctr"/>
            <a:r>
              <a:rPr lang="en-IN" sz="3500" dirty="0"/>
              <a:t>CUSTOMER CHURN PREDICTION </a:t>
            </a:r>
            <a:br>
              <a:rPr lang="en-IN" sz="3500" dirty="0"/>
            </a:br>
            <a:r>
              <a:rPr lang="en-IN" sz="3500" dirty="0"/>
              <a:t>IN </a:t>
            </a:r>
            <a:br>
              <a:rPr lang="en-IN" sz="3500" dirty="0"/>
            </a:br>
            <a:r>
              <a:rPr lang="en-IN" sz="3500" dirty="0"/>
              <a:t>TELECOM INDUSTRY</a:t>
            </a:r>
          </a:p>
        </p:txBody>
      </p:sp>
      <p:pic>
        <p:nvPicPr>
          <p:cNvPr id="4" name="Picture 2" descr="Churn analysis">
            <a:extLst>
              <a:ext uri="{FF2B5EF4-FFF2-40B4-BE49-F238E27FC236}">
                <a16:creationId xmlns:a16="http://schemas.microsoft.com/office/drawing/2014/main" xmlns="" id="{06054A6B-015F-8188-8CB1-446C5E7E358D}"/>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11570" y="1022587"/>
            <a:ext cx="2456099" cy="264091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70953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D95B9E-D614-CD6A-CB2F-911D2D31FA04}"/>
              </a:ext>
            </a:extLst>
          </p:cNvPr>
          <p:cNvSpPr>
            <a:spLocks noGrp="1"/>
          </p:cNvSpPr>
          <p:nvPr>
            <p:ph type="title"/>
          </p:nvPr>
        </p:nvSpPr>
        <p:spPr>
          <a:xfrm>
            <a:off x="599537" y="482312"/>
            <a:ext cx="6965794" cy="4178876"/>
          </a:xfrm>
        </p:spPr>
        <p:txBody>
          <a:bodyPr/>
          <a:lstStyle/>
          <a:p>
            <a:pPr>
              <a:lnSpc>
                <a:spcPct val="150000"/>
              </a:lnSpc>
            </a:pPr>
            <a:r>
              <a:rPr lang="en-IN" sz="2400" dirty="0"/>
              <a:t>DATA VISUALIZATION</a:t>
            </a:r>
            <a:br>
              <a:rPr lang="en-IN" sz="2400" dirty="0"/>
            </a:br>
            <a:r>
              <a:rPr lang="en-IN" sz="1400" dirty="0">
                <a:solidFill>
                  <a:schemeClr val="tx1"/>
                </a:solidFill>
                <a:latin typeface="Times New Roman" panose="02020603050405020304" pitchFamily="18" charset="0"/>
                <a:cs typeface="Times New Roman" panose="02020603050405020304" pitchFamily="18" charset="0"/>
              </a:rPr>
              <a:t>Understand how the data and features are interrelated and corelated and for better visualisation Library used: </a:t>
            </a:r>
            <a:r>
              <a:rPr lang="en-IN" sz="1400" dirty="0" err="1">
                <a:solidFill>
                  <a:schemeClr val="tx1"/>
                </a:solidFill>
                <a:latin typeface="Times New Roman" panose="02020603050405020304" pitchFamily="18" charset="0"/>
                <a:cs typeface="Times New Roman" panose="02020603050405020304" pitchFamily="18" charset="0"/>
              </a:rPr>
              <a:t>Sweetviz</a:t>
            </a:r>
            <a:r>
              <a:rPr lang="en-IN" sz="1400" dirty="0">
                <a:solidFill>
                  <a:schemeClr val="tx1"/>
                </a:solidFill>
                <a:latin typeface="Times New Roman" panose="02020603050405020304" pitchFamily="18" charset="0"/>
                <a:cs typeface="Times New Roman" panose="02020603050405020304" pitchFamily="18" charset="0"/>
              </a:rPr>
              <a:t> (gives detailed information about each column.)</a:t>
            </a:r>
            <a:br>
              <a:rPr lang="en-IN" sz="1400" dirty="0">
                <a:solidFill>
                  <a:schemeClr val="tx1"/>
                </a:solidFill>
                <a:latin typeface="Times New Roman" panose="02020603050405020304" pitchFamily="18" charset="0"/>
                <a:cs typeface="Times New Roman" panose="02020603050405020304" pitchFamily="18" charset="0"/>
              </a:rPr>
            </a:br>
            <a:r>
              <a:rPr lang="en-IN" sz="1400" dirty="0">
                <a:solidFill>
                  <a:schemeClr val="tx1"/>
                </a:solidFill>
                <a:latin typeface="Times New Roman" panose="02020603050405020304" pitchFamily="18" charset="0"/>
                <a:cs typeface="Times New Roman" panose="02020603050405020304" pitchFamily="18" charset="0"/>
              </a:rPr>
              <a:t>Here we perform:</a:t>
            </a:r>
            <a:br>
              <a:rPr lang="en-IN" sz="1400" dirty="0">
                <a:solidFill>
                  <a:schemeClr val="tx1"/>
                </a:solidFill>
                <a:latin typeface="Times New Roman" panose="02020603050405020304" pitchFamily="18" charset="0"/>
                <a:cs typeface="Times New Roman" panose="02020603050405020304" pitchFamily="18" charset="0"/>
              </a:rPr>
            </a:br>
            <a:r>
              <a:rPr lang="en-IN" sz="1400" dirty="0">
                <a:solidFill>
                  <a:schemeClr val="tx1"/>
                </a:solidFill>
                <a:latin typeface="Times New Roman" panose="02020603050405020304" pitchFamily="18" charset="0"/>
                <a:cs typeface="Times New Roman" panose="02020603050405020304" pitchFamily="18" charset="0"/>
              </a:rPr>
              <a:t>         </a:t>
            </a:r>
            <a:r>
              <a:rPr lang="en-IN" sz="1400" dirty="0" err="1">
                <a:solidFill>
                  <a:schemeClr val="tx1"/>
                </a:solidFill>
                <a:latin typeface="Times New Roman" panose="02020603050405020304" pitchFamily="18" charset="0"/>
                <a:cs typeface="Times New Roman" panose="02020603050405020304" pitchFamily="18" charset="0"/>
              </a:rPr>
              <a:t>i</a:t>
            </a:r>
            <a:r>
              <a:rPr lang="en-IN" sz="1400" dirty="0">
                <a:solidFill>
                  <a:schemeClr val="tx1"/>
                </a:solidFill>
                <a:latin typeface="Times New Roman" panose="02020603050405020304" pitchFamily="18" charset="0"/>
                <a:cs typeface="Times New Roman" panose="02020603050405020304" pitchFamily="18" charset="0"/>
              </a:rPr>
              <a:t>. Response variable(Bar plot)</a:t>
            </a:r>
            <a:br>
              <a:rPr lang="en-IN" sz="1400" dirty="0">
                <a:solidFill>
                  <a:schemeClr val="tx1"/>
                </a:solidFill>
                <a:latin typeface="Times New Roman" panose="02020603050405020304" pitchFamily="18" charset="0"/>
                <a:cs typeface="Times New Roman" panose="02020603050405020304" pitchFamily="18" charset="0"/>
              </a:rPr>
            </a:br>
            <a:r>
              <a:rPr lang="en-IN" sz="1400" dirty="0">
                <a:solidFill>
                  <a:schemeClr val="tx1"/>
                </a:solidFill>
                <a:latin typeface="Times New Roman" panose="02020603050405020304" pitchFamily="18" charset="0"/>
                <a:cs typeface="Times New Roman" panose="02020603050405020304" pitchFamily="18" charset="0"/>
              </a:rPr>
              <a:t>         ii. Pie Plot</a:t>
            </a:r>
            <a:br>
              <a:rPr lang="en-IN" sz="1400" dirty="0">
                <a:solidFill>
                  <a:schemeClr val="tx1"/>
                </a:solidFill>
                <a:latin typeface="Times New Roman" panose="02020603050405020304" pitchFamily="18" charset="0"/>
                <a:cs typeface="Times New Roman" panose="02020603050405020304" pitchFamily="18" charset="0"/>
              </a:rPr>
            </a:br>
            <a:r>
              <a:rPr lang="en-IN" sz="1400" dirty="0">
                <a:solidFill>
                  <a:schemeClr val="tx1"/>
                </a:solidFill>
                <a:latin typeface="Times New Roman" panose="02020603050405020304" pitchFamily="18" charset="0"/>
                <a:cs typeface="Times New Roman" panose="02020603050405020304" pitchFamily="18" charset="0"/>
              </a:rPr>
              <a:t>         iii. Density plot</a:t>
            </a:r>
            <a:br>
              <a:rPr lang="en-IN" sz="1400" dirty="0">
                <a:solidFill>
                  <a:schemeClr val="tx1"/>
                </a:solidFill>
                <a:latin typeface="Times New Roman" panose="02020603050405020304" pitchFamily="18" charset="0"/>
                <a:cs typeface="Times New Roman" panose="02020603050405020304" pitchFamily="18" charset="0"/>
              </a:rPr>
            </a:br>
            <a:r>
              <a:rPr lang="en-IN" sz="1400" dirty="0">
                <a:solidFill>
                  <a:schemeClr val="tx1"/>
                </a:solidFill>
                <a:latin typeface="Times New Roman" panose="02020603050405020304" pitchFamily="18" charset="0"/>
                <a:cs typeface="Times New Roman" panose="02020603050405020304" pitchFamily="18" charset="0"/>
              </a:rPr>
              <a:t>         iv. Histogram plot</a:t>
            </a:r>
            <a:br>
              <a:rPr lang="en-IN" sz="1400" dirty="0">
                <a:solidFill>
                  <a:schemeClr val="tx1"/>
                </a:solidFill>
                <a:latin typeface="Times New Roman" panose="02020603050405020304" pitchFamily="18" charset="0"/>
                <a:cs typeface="Times New Roman" panose="02020603050405020304" pitchFamily="18" charset="0"/>
              </a:rPr>
            </a:br>
            <a:r>
              <a:rPr lang="en-IN" sz="1400" dirty="0">
                <a:solidFill>
                  <a:schemeClr val="tx1"/>
                </a:solidFill>
                <a:latin typeface="Times New Roman" panose="02020603050405020304" pitchFamily="18" charset="0"/>
                <a:cs typeface="Times New Roman" panose="02020603050405020304" pitchFamily="18" charset="0"/>
              </a:rPr>
              <a:t>         v. Pair plot</a:t>
            </a:r>
            <a:br>
              <a:rPr lang="en-IN" sz="1400" dirty="0">
                <a:solidFill>
                  <a:schemeClr val="tx1"/>
                </a:solidFill>
                <a:latin typeface="Times New Roman" panose="02020603050405020304" pitchFamily="18" charset="0"/>
                <a:cs typeface="Times New Roman" panose="02020603050405020304" pitchFamily="18" charset="0"/>
              </a:rPr>
            </a:br>
            <a:r>
              <a:rPr lang="en-IN" sz="1400" dirty="0">
                <a:solidFill>
                  <a:schemeClr val="tx1"/>
                </a:solidFill>
                <a:latin typeface="Times New Roman" panose="02020603050405020304" pitchFamily="18" charset="0"/>
                <a:cs typeface="Times New Roman" panose="02020603050405020304" pitchFamily="18" charset="0"/>
              </a:rPr>
              <a:t>         vi. </a:t>
            </a:r>
            <a:r>
              <a:rPr lang="en-IN" sz="1400" dirty="0" err="1">
                <a:solidFill>
                  <a:schemeClr val="tx1"/>
                </a:solidFill>
                <a:latin typeface="Times New Roman" panose="02020603050405020304" pitchFamily="18" charset="0"/>
                <a:cs typeface="Times New Roman" panose="02020603050405020304" pitchFamily="18" charset="0"/>
              </a:rPr>
              <a:t>Catplot</a:t>
            </a:r>
            <a:r>
              <a:rPr lang="en-IN" sz="1400" dirty="0">
                <a:solidFill>
                  <a:schemeClr val="tx1"/>
                </a:solidFill>
                <a:latin typeface="Times New Roman" panose="02020603050405020304" pitchFamily="18" charset="0"/>
                <a:cs typeface="Times New Roman" panose="02020603050405020304" pitchFamily="18" charset="0"/>
              </a:rPr>
              <a:t/>
            </a:r>
            <a:br>
              <a:rPr lang="en-IN" sz="1400" dirty="0">
                <a:solidFill>
                  <a:schemeClr val="tx1"/>
                </a:solidFill>
                <a:latin typeface="Times New Roman" panose="02020603050405020304" pitchFamily="18" charset="0"/>
                <a:cs typeface="Times New Roman" panose="02020603050405020304" pitchFamily="18" charset="0"/>
              </a:rPr>
            </a:br>
            <a:r>
              <a:rPr lang="en-IN" sz="1400" dirty="0">
                <a:solidFill>
                  <a:schemeClr val="tx1"/>
                </a:solidFill>
                <a:latin typeface="Times New Roman" panose="02020603050405020304" pitchFamily="18" charset="0"/>
                <a:cs typeface="Times New Roman" panose="02020603050405020304" pitchFamily="18" charset="0"/>
              </a:rPr>
              <a:t>         vii. Heatmap</a:t>
            </a:r>
            <a:br>
              <a:rPr lang="en-IN" sz="1400" dirty="0">
                <a:solidFill>
                  <a:schemeClr val="tx1"/>
                </a:solidFill>
                <a:latin typeface="Times New Roman" panose="02020603050405020304" pitchFamily="18" charset="0"/>
                <a:cs typeface="Times New Roman" panose="02020603050405020304" pitchFamily="18" charset="0"/>
              </a:rPr>
            </a:br>
            <a:r>
              <a:rPr lang="en-IN" sz="1400" dirty="0">
                <a:solidFill>
                  <a:schemeClr val="tx1"/>
                </a:solidFill>
                <a:latin typeface="Times New Roman" panose="02020603050405020304" pitchFamily="18" charset="0"/>
                <a:cs typeface="Times New Roman" panose="02020603050405020304" pitchFamily="18" charset="0"/>
              </a:rPr>
              <a:t>         viii. </a:t>
            </a:r>
            <a:r>
              <a:rPr lang="en-IN" sz="1400" dirty="0" err="1">
                <a:solidFill>
                  <a:schemeClr val="tx1"/>
                </a:solidFill>
                <a:latin typeface="Times New Roman" panose="02020603050405020304" pitchFamily="18" charset="0"/>
                <a:cs typeface="Times New Roman" panose="02020603050405020304" pitchFamily="18" charset="0"/>
              </a:rPr>
              <a:t>Countplot</a:t>
            </a:r>
            <a:endParaRPr lang="en-IN" sz="1400" dirty="0">
              <a:solidFill>
                <a:schemeClr val="tx1"/>
              </a:solidFill>
            </a:endParaRPr>
          </a:p>
        </p:txBody>
      </p:sp>
      <p:pic>
        <p:nvPicPr>
          <p:cNvPr id="4" name="Picture 3">
            <a:extLst>
              <a:ext uri="{FF2B5EF4-FFF2-40B4-BE49-F238E27FC236}">
                <a16:creationId xmlns:a16="http://schemas.microsoft.com/office/drawing/2014/main" xmlns="" id="{E01C0644-6B05-C557-A34D-4882ECF521EF}"/>
              </a:ext>
            </a:extLst>
          </p:cNvPr>
          <p:cNvPicPr>
            <a:picLocks noChangeAspect="1"/>
          </p:cNvPicPr>
          <p:nvPr/>
        </p:nvPicPr>
        <p:blipFill rotWithShape="1">
          <a:blip r:embed="rId2"/>
          <a:srcRect l="4391" t="68799" r="59450" b="24480"/>
          <a:stretch/>
        </p:blipFill>
        <p:spPr>
          <a:xfrm>
            <a:off x="3501483" y="1958818"/>
            <a:ext cx="5042980" cy="764903"/>
          </a:xfrm>
          <a:prstGeom prst="rect">
            <a:avLst/>
          </a:prstGeom>
        </p:spPr>
      </p:pic>
      <p:pic>
        <p:nvPicPr>
          <p:cNvPr id="8" name="Picture 7">
            <a:extLst>
              <a:ext uri="{FF2B5EF4-FFF2-40B4-BE49-F238E27FC236}">
                <a16:creationId xmlns:a16="http://schemas.microsoft.com/office/drawing/2014/main" xmlns="" id="{A412D776-4A7C-6FD6-C7FD-19E37DDF124A}"/>
              </a:ext>
            </a:extLst>
          </p:cNvPr>
          <p:cNvPicPr>
            <a:picLocks noChangeAspect="1"/>
          </p:cNvPicPr>
          <p:nvPr/>
        </p:nvPicPr>
        <p:blipFill rotWithShape="1">
          <a:blip r:embed="rId3"/>
          <a:srcRect l="1230" t="1637" r="3248"/>
          <a:stretch/>
        </p:blipFill>
        <p:spPr>
          <a:xfrm>
            <a:off x="3501483" y="2723721"/>
            <a:ext cx="5345151" cy="2245759"/>
          </a:xfrm>
          <a:prstGeom prst="rect">
            <a:avLst/>
          </a:prstGeom>
        </p:spPr>
      </p:pic>
    </p:spTree>
    <p:extLst>
      <p:ext uri="{BB962C8B-B14F-4D97-AF65-F5344CB8AC3E}">
        <p14:creationId xmlns:p14="http://schemas.microsoft.com/office/powerpoint/2010/main" xmlns="" val="7587742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xmlns="" id="{44092413-90D9-5C15-414E-C0F2651A1BD5}"/>
              </a:ext>
            </a:extLst>
          </p:cNvPr>
          <p:cNvSpPr>
            <a:spLocks noGrp="1"/>
          </p:cNvSpPr>
          <p:nvPr>
            <p:ph type="subTitle" idx="1"/>
          </p:nvPr>
        </p:nvSpPr>
        <p:spPr>
          <a:xfrm>
            <a:off x="427738" y="3948568"/>
            <a:ext cx="8288524" cy="1069671"/>
          </a:xfrm>
        </p:spPr>
        <p:txBody>
          <a:bodyPr/>
          <a:lstStyle/>
          <a:p>
            <a:pPr>
              <a:lnSpc>
                <a:spcPct val="150000"/>
              </a:lnSpc>
              <a:buClr>
                <a:schemeClr val="tx2"/>
              </a:buCl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Description of distribution of the columns.</a:t>
            </a:r>
          </a:p>
          <a:p>
            <a:pPr>
              <a:lnSpc>
                <a:spcPct val="150000"/>
              </a:lnSpc>
              <a:buClr>
                <a:schemeClr val="tx2"/>
              </a:buClr>
              <a:buFont typeface="Arial" panose="020B0604020202020204" pitchFamily="34" charset="0"/>
              <a:buChar char="•"/>
            </a:pPr>
            <a:r>
              <a:rPr lang="en-IN" sz="1400" b="1" dirty="0">
                <a:latin typeface="Times New Roman" panose="02020603050405020304" pitchFamily="18" charset="0"/>
                <a:cs typeface="Times New Roman" panose="02020603050405020304" pitchFamily="18" charset="0"/>
              </a:rPr>
              <a:t>Conclusion</a:t>
            </a:r>
            <a:r>
              <a:rPr lang="en-IN" sz="1400" dirty="0">
                <a:latin typeface="Times New Roman" panose="02020603050405020304" pitchFamily="18" charset="0"/>
                <a:cs typeface="Times New Roman" panose="02020603050405020304" pitchFamily="18" charset="0"/>
              </a:rPr>
              <a:t> : All the columns are normally distributed but the </a:t>
            </a:r>
            <a:r>
              <a:rPr lang="en-IN" sz="1400" dirty="0" err="1">
                <a:latin typeface="Times New Roman" panose="02020603050405020304" pitchFamily="18" charset="0"/>
                <a:cs typeface="Times New Roman" panose="02020603050405020304" pitchFamily="18" charset="0"/>
              </a:rPr>
              <a:t>voice.messages</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intl.calls</a:t>
            </a:r>
            <a:r>
              <a:rPr lang="en-IN" sz="1400" dirty="0">
                <a:latin typeface="Times New Roman" panose="02020603050405020304" pitchFamily="18" charset="0"/>
                <a:cs typeface="Times New Roman" panose="02020603050405020304" pitchFamily="18" charset="0"/>
              </a:rPr>
              <a:t> and </a:t>
            </a:r>
            <a:r>
              <a:rPr lang="en-IN" sz="1400" dirty="0" err="1">
                <a:latin typeface="Times New Roman" panose="02020603050405020304" pitchFamily="18" charset="0"/>
                <a:cs typeface="Times New Roman" panose="02020603050405020304" pitchFamily="18" charset="0"/>
              </a:rPr>
              <a:t>customers.calls</a:t>
            </a:r>
            <a:r>
              <a:rPr lang="en-IN" sz="1400" dirty="0">
                <a:latin typeface="Times New Roman" panose="02020603050405020304" pitchFamily="18" charset="0"/>
                <a:cs typeface="Times New Roman" panose="02020603050405020304" pitchFamily="18" charset="0"/>
              </a:rPr>
              <a:t> are not normally distributed.</a:t>
            </a:r>
          </a:p>
        </p:txBody>
      </p:sp>
      <p:pic>
        <p:nvPicPr>
          <p:cNvPr id="2050" name="Picture 2">
            <a:extLst>
              <a:ext uri="{FF2B5EF4-FFF2-40B4-BE49-F238E27FC236}">
                <a16:creationId xmlns:a16="http://schemas.microsoft.com/office/drawing/2014/main" xmlns="" id="{3A957892-F844-62D0-4B4A-D60B7989BEE5}"/>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01457" y="223117"/>
            <a:ext cx="3565743" cy="3571829"/>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a:extLst>
              <a:ext uri="{FF2B5EF4-FFF2-40B4-BE49-F238E27FC236}">
                <a16:creationId xmlns:a16="http://schemas.microsoft.com/office/drawing/2014/main" xmlns="" id="{76D38017-4E5A-5F2F-48E1-4824F6BF90BB}"/>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89120" y="225484"/>
            <a:ext cx="3766477" cy="3569462"/>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a:extLst>
              <a:ext uri="{FF2B5EF4-FFF2-40B4-BE49-F238E27FC236}">
                <a16:creationId xmlns:a16="http://schemas.microsoft.com/office/drawing/2014/main" xmlns="" id="{26B5A467-80D3-4E33-BAB3-2E0AAC135FC3}"/>
              </a:ext>
            </a:extLst>
          </p:cNvPr>
          <p:cNvSpPr txBox="1"/>
          <p:nvPr/>
        </p:nvSpPr>
        <p:spPr>
          <a:xfrm>
            <a:off x="1861082" y="3801658"/>
            <a:ext cx="944489" cy="276999"/>
          </a:xfrm>
          <a:prstGeom prst="rect">
            <a:avLst/>
          </a:prstGeom>
          <a:noFill/>
        </p:spPr>
        <p:txBody>
          <a:bodyPr wrap="none" rtlCol="0">
            <a:spAutoFit/>
          </a:bodyPr>
          <a:lstStyle/>
          <a:p>
            <a:r>
              <a:rPr lang="en-US" sz="1200" b="1" dirty="0"/>
              <a:t>Histogram</a:t>
            </a:r>
          </a:p>
        </p:txBody>
      </p:sp>
      <p:sp>
        <p:nvSpPr>
          <p:cNvPr id="6" name="TextBox 5">
            <a:extLst>
              <a:ext uri="{FF2B5EF4-FFF2-40B4-BE49-F238E27FC236}">
                <a16:creationId xmlns:a16="http://schemas.microsoft.com/office/drawing/2014/main" xmlns="" id="{54CF6000-25A7-4EEE-9645-589391107A50}"/>
              </a:ext>
            </a:extLst>
          </p:cNvPr>
          <p:cNvSpPr txBox="1"/>
          <p:nvPr/>
        </p:nvSpPr>
        <p:spPr>
          <a:xfrm>
            <a:off x="6207389" y="3801658"/>
            <a:ext cx="1074333" cy="276999"/>
          </a:xfrm>
          <a:prstGeom prst="rect">
            <a:avLst/>
          </a:prstGeom>
          <a:noFill/>
        </p:spPr>
        <p:txBody>
          <a:bodyPr wrap="none" rtlCol="0">
            <a:spAutoFit/>
          </a:bodyPr>
          <a:lstStyle/>
          <a:p>
            <a:r>
              <a:rPr lang="en-US" sz="1200" b="1" dirty="0"/>
              <a:t>Density Plot</a:t>
            </a:r>
          </a:p>
        </p:txBody>
      </p:sp>
    </p:spTree>
    <p:extLst>
      <p:ext uri="{BB962C8B-B14F-4D97-AF65-F5344CB8AC3E}">
        <p14:creationId xmlns:p14="http://schemas.microsoft.com/office/powerpoint/2010/main" xmlns="" val="40815019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xmlns="" id="{4FA36EF6-3F24-999B-7D76-8A561E133438}"/>
              </a:ext>
            </a:extLst>
          </p:cNvPr>
          <p:cNvSpPr>
            <a:spLocks noGrp="1"/>
          </p:cNvSpPr>
          <p:nvPr>
            <p:ph type="subTitle" idx="1"/>
          </p:nvPr>
        </p:nvSpPr>
        <p:spPr>
          <a:xfrm>
            <a:off x="167082" y="3983617"/>
            <a:ext cx="4627942" cy="982235"/>
          </a:xfrm>
        </p:spPr>
        <p:txBody>
          <a:bodyPr/>
          <a:lstStyle/>
          <a:p>
            <a:pPr algn="just">
              <a:lnSpc>
                <a:spcPct val="150000"/>
              </a:lnSpc>
              <a:buClr>
                <a:schemeClr val="tx2"/>
              </a:buCl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Information regarding total charge services and the charge percentage in each charge service</a:t>
            </a:r>
          </a:p>
          <a:p>
            <a:pPr algn="just">
              <a:lnSpc>
                <a:spcPct val="150000"/>
              </a:lnSpc>
              <a:buClr>
                <a:schemeClr val="tx2"/>
              </a:buClr>
              <a:buFont typeface="Arial" panose="020B0604020202020204" pitchFamily="34" charset="0"/>
              <a:buChar char="•"/>
            </a:pPr>
            <a:r>
              <a:rPr lang="en-IN" sz="1400" b="1" dirty="0">
                <a:latin typeface="Times New Roman" panose="02020603050405020304" pitchFamily="18" charset="0"/>
                <a:cs typeface="Times New Roman" panose="02020603050405020304" pitchFamily="18" charset="0"/>
              </a:rPr>
              <a:t>Conclusion: </a:t>
            </a:r>
            <a:r>
              <a:rPr lang="en-IN" sz="1400" dirty="0">
                <a:latin typeface="Times New Roman" panose="02020603050405020304" pitchFamily="18" charset="0"/>
                <a:cs typeface="Times New Roman" panose="02020603050405020304" pitchFamily="18" charset="0"/>
              </a:rPr>
              <a:t>Day</a:t>
            </a:r>
            <a:r>
              <a:rPr lang="en-IN" sz="1400" b="1" dirty="0">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charges are more compared to others</a:t>
            </a:r>
          </a:p>
        </p:txBody>
      </p:sp>
      <p:pic>
        <p:nvPicPr>
          <p:cNvPr id="5" name="Picture 4">
            <a:extLst>
              <a:ext uri="{FF2B5EF4-FFF2-40B4-BE49-F238E27FC236}">
                <a16:creationId xmlns:a16="http://schemas.microsoft.com/office/drawing/2014/main" xmlns="" id="{586BFD61-922F-7B5B-1BF3-59F9BA412CA2}"/>
              </a:ext>
            </a:extLst>
          </p:cNvPr>
          <p:cNvPicPr>
            <a:picLocks noChangeAspect="1"/>
          </p:cNvPicPr>
          <p:nvPr/>
        </p:nvPicPr>
        <p:blipFill rotWithShape="1">
          <a:blip r:embed="rId3"/>
          <a:srcRect l="23172" t="19787" r="11625" b="48540"/>
          <a:stretch/>
        </p:blipFill>
        <p:spPr>
          <a:xfrm>
            <a:off x="524640" y="206832"/>
            <a:ext cx="3746809" cy="1629102"/>
          </a:xfrm>
          <a:prstGeom prst="rect">
            <a:avLst/>
          </a:prstGeom>
        </p:spPr>
      </p:pic>
      <p:pic>
        <p:nvPicPr>
          <p:cNvPr id="3074" name="Picture 2">
            <a:extLst>
              <a:ext uri="{FF2B5EF4-FFF2-40B4-BE49-F238E27FC236}">
                <a16:creationId xmlns:a16="http://schemas.microsoft.com/office/drawing/2014/main" xmlns="" id="{3B73DDDE-1C55-412D-ABE9-1DAFD21E8A25}"/>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564703" y="1808918"/>
            <a:ext cx="2417210" cy="1977484"/>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a:extLst>
              <a:ext uri="{FF2B5EF4-FFF2-40B4-BE49-F238E27FC236}">
                <a16:creationId xmlns:a16="http://schemas.microsoft.com/office/drawing/2014/main" xmlns="" id="{2C5284F4-5324-2614-5B4C-7E14C6D16675}"/>
              </a:ext>
            </a:extLst>
          </p:cNvPr>
          <p:cNvPicPr>
            <a:picLocks noChangeAspect="1"/>
          </p:cNvPicPr>
          <p:nvPr/>
        </p:nvPicPr>
        <p:blipFill rotWithShape="1">
          <a:blip r:embed="rId5"/>
          <a:srcRect l="23578" t="21101" r="39349" b="12611"/>
          <a:stretch/>
        </p:blipFill>
        <p:spPr>
          <a:xfrm>
            <a:off x="4795024" y="416081"/>
            <a:ext cx="3389973" cy="3409500"/>
          </a:xfrm>
          <a:prstGeom prst="rect">
            <a:avLst/>
          </a:prstGeom>
        </p:spPr>
      </p:pic>
      <p:sp>
        <p:nvSpPr>
          <p:cNvPr id="3" name="TextBox 2">
            <a:extLst>
              <a:ext uri="{FF2B5EF4-FFF2-40B4-BE49-F238E27FC236}">
                <a16:creationId xmlns:a16="http://schemas.microsoft.com/office/drawing/2014/main" xmlns="" id="{26FC83EB-D5E2-475C-910B-064BE28C3960}"/>
              </a:ext>
            </a:extLst>
          </p:cNvPr>
          <p:cNvSpPr txBox="1"/>
          <p:nvPr/>
        </p:nvSpPr>
        <p:spPr>
          <a:xfrm>
            <a:off x="2398045" y="3845118"/>
            <a:ext cx="750526" cy="276999"/>
          </a:xfrm>
          <a:prstGeom prst="rect">
            <a:avLst/>
          </a:prstGeom>
          <a:noFill/>
        </p:spPr>
        <p:txBody>
          <a:bodyPr wrap="none" rtlCol="0">
            <a:spAutoFit/>
          </a:bodyPr>
          <a:lstStyle/>
          <a:p>
            <a:r>
              <a:rPr lang="en-US" sz="1200" b="1" dirty="0"/>
              <a:t>Pie Plot</a:t>
            </a:r>
          </a:p>
        </p:txBody>
      </p:sp>
      <p:sp>
        <p:nvSpPr>
          <p:cNvPr id="9" name="Subtitle 1">
            <a:extLst>
              <a:ext uri="{FF2B5EF4-FFF2-40B4-BE49-F238E27FC236}">
                <a16:creationId xmlns:a16="http://schemas.microsoft.com/office/drawing/2014/main" xmlns="" id="{2C2FADC5-E261-4B6C-ADE6-982A70CFB79F}"/>
              </a:ext>
            </a:extLst>
          </p:cNvPr>
          <p:cNvSpPr txBox="1">
            <a:spLocks/>
          </p:cNvSpPr>
          <p:nvPr/>
        </p:nvSpPr>
        <p:spPr>
          <a:xfrm>
            <a:off x="4572000" y="4061428"/>
            <a:ext cx="4065121" cy="538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ABeeZee"/>
              <a:buChar char="●"/>
              <a:defRPr sz="1600" b="0" i="0" u="none" strike="noStrike" cap="none">
                <a:solidFill>
                  <a:schemeClr val="dk1"/>
                </a:solidFill>
                <a:latin typeface="ABeeZee"/>
                <a:ea typeface="ABeeZee"/>
                <a:cs typeface="ABeeZee"/>
                <a:sym typeface="ABeeZee"/>
              </a:defRPr>
            </a:lvl1pPr>
            <a:lvl2pPr marL="914400" marR="0" lvl="1" indent="-330200" algn="ctr" rtl="0">
              <a:lnSpc>
                <a:spcPct val="100000"/>
              </a:lnSpc>
              <a:spcBef>
                <a:spcPts val="0"/>
              </a:spcBef>
              <a:spcAft>
                <a:spcPts val="0"/>
              </a:spcAft>
              <a:buClr>
                <a:schemeClr val="dk1"/>
              </a:buClr>
              <a:buSzPts val="1600"/>
              <a:buFont typeface="ABeeZee"/>
              <a:buChar char="○"/>
              <a:defRPr sz="1600" b="0" i="0" u="none" strike="noStrike" cap="none">
                <a:solidFill>
                  <a:schemeClr val="dk1"/>
                </a:solidFill>
                <a:latin typeface="ABeeZee"/>
                <a:ea typeface="ABeeZee"/>
                <a:cs typeface="ABeeZee"/>
                <a:sym typeface="ABeeZee"/>
              </a:defRPr>
            </a:lvl2pPr>
            <a:lvl3pPr marL="1371600" marR="0" lvl="2" indent="-330200" algn="ctr" rtl="0">
              <a:lnSpc>
                <a:spcPct val="100000"/>
              </a:lnSpc>
              <a:spcBef>
                <a:spcPts val="1600"/>
              </a:spcBef>
              <a:spcAft>
                <a:spcPts val="0"/>
              </a:spcAft>
              <a:buClr>
                <a:schemeClr val="dk1"/>
              </a:buClr>
              <a:buSzPts val="1600"/>
              <a:buFont typeface="ABeeZee"/>
              <a:buChar char="■"/>
              <a:defRPr sz="1600" b="0" i="0" u="none" strike="noStrike" cap="none">
                <a:solidFill>
                  <a:schemeClr val="dk1"/>
                </a:solidFill>
                <a:latin typeface="ABeeZee"/>
                <a:ea typeface="ABeeZee"/>
                <a:cs typeface="ABeeZee"/>
                <a:sym typeface="ABeeZee"/>
              </a:defRPr>
            </a:lvl3pPr>
            <a:lvl4pPr marL="1828800" marR="0" lvl="3" indent="-330200" algn="ctr" rtl="0">
              <a:lnSpc>
                <a:spcPct val="100000"/>
              </a:lnSpc>
              <a:spcBef>
                <a:spcPts val="1600"/>
              </a:spcBef>
              <a:spcAft>
                <a:spcPts val="0"/>
              </a:spcAft>
              <a:buClr>
                <a:schemeClr val="dk1"/>
              </a:buClr>
              <a:buSzPts val="1600"/>
              <a:buFont typeface="ABeeZee"/>
              <a:buChar char="●"/>
              <a:defRPr sz="1600" b="0" i="0" u="none" strike="noStrike" cap="none">
                <a:solidFill>
                  <a:schemeClr val="dk1"/>
                </a:solidFill>
                <a:latin typeface="ABeeZee"/>
                <a:ea typeface="ABeeZee"/>
                <a:cs typeface="ABeeZee"/>
                <a:sym typeface="ABeeZee"/>
              </a:defRPr>
            </a:lvl4pPr>
            <a:lvl5pPr marL="2286000" marR="0" lvl="4" indent="-330200" algn="ctr" rtl="0">
              <a:lnSpc>
                <a:spcPct val="100000"/>
              </a:lnSpc>
              <a:spcBef>
                <a:spcPts val="1600"/>
              </a:spcBef>
              <a:spcAft>
                <a:spcPts val="0"/>
              </a:spcAft>
              <a:buClr>
                <a:schemeClr val="dk1"/>
              </a:buClr>
              <a:buSzPts val="1600"/>
              <a:buFont typeface="ABeeZee"/>
              <a:buChar char="○"/>
              <a:defRPr sz="1600" b="0" i="0" u="none" strike="noStrike" cap="none">
                <a:solidFill>
                  <a:schemeClr val="dk1"/>
                </a:solidFill>
                <a:latin typeface="ABeeZee"/>
                <a:ea typeface="ABeeZee"/>
                <a:cs typeface="ABeeZee"/>
                <a:sym typeface="ABeeZee"/>
              </a:defRPr>
            </a:lvl5pPr>
            <a:lvl6pPr marL="2743200" marR="0" lvl="5" indent="-330200" algn="ctr" rtl="0">
              <a:lnSpc>
                <a:spcPct val="100000"/>
              </a:lnSpc>
              <a:spcBef>
                <a:spcPts val="1600"/>
              </a:spcBef>
              <a:spcAft>
                <a:spcPts val="0"/>
              </a:spcAft>
              <a:buClr>
                <a:schemeClr val="dk1"/>
              </a:buClr>
              <a:buSzPts val="1600"/>
              <a:buFont typeface="ABeeZee"/>
              <a:buChar char="■"/>
              <a:defRPr sz="1600" b="0" i="0" u="none" strike="noStrike" cap="none">
                <a:solidFill>
                  <a:schemeClr val="dk1"/>
                </a:solidFill>
                <a:latin typeface="ABeeZee"/>
                <a:ea typeface="ABeeZee"/>
                <a:cs typeface="ABeeZee"/>
                <a:sym typeface="ABeeZee"/>
              </a:defRPr>
            </a:lvl6pPr>
            <a:lvl7pPr marL="3200400" marR="0" lvl="6" indent="-330200" algn="ctr" rtl="0">
              <a:lnSpc>
                <a:spcPct val="100000"/>
              </a:lnSpc>
              <a:spcBef>
                <a:spcPts val="1600"/>
              </a:spcBef>
              <a:spcAft>
                <a:spcPts val="0"/>
              </a:spcAft>
              <a:buClr>
                <a:schemeClr val="dk1"/>
              </a:buClr>
              <a:buSzPts val="1600"/>
              <a:buFont typeface="ABeeZee"/>
              <a:buChar char="●"/>
              <a:defRPr sz="1600" b="0" i="0" u="none" strike="noStrike" cap="none">
                <a:solidFill>
                  <a:schemeClr val="dk1"/>
                </a:solidFill>
                <a:latin typeface="ABeeZee"/>
                <a:ea typeface="ABeeZee"/>
                <a:cs typeface="ABeeZee"/>
                <a:sym typeface="ABeeZee"/>
              </a:defRPr>
            </a:lvl7pPr>
            <a:lvl8pPr marL="3657600" marR="0" lvl="7" indent="-330200" algn="ctr" rtl="0">
              <a:lnSpc>
                <a:spcPct val="100000"/>
              </a:lnSpc>
              <a:spcBef>
                <a:spcPts val="1600"/>
              </a:spcBef>
              <a:spcAft>
                <a:spcPts val="0"/>
              </a:spcAft>
              <a:buClr>
                <a:schemeClr val="dk1"/>
              </a:buClr>
              <a:buSzPts val="1600"/>
              <a:buFont typeface="ABeeZee"/>
              <a:buChar char="○"/>
              <a:defRPr sz="1600" b="0" i="0" u="none" strike="noStrike" cap="none">
                <a:solidFill>
                  <a:schemeClr val="dk1"/>
                </a:solidFill>
                <a:latin typeface="ABeeZee"/>
                <a:ea typeface="ABeeZee"/>
                <a:cs typeface="ABeeZee"/>
                <a:sym typeface="ABeeZee"/>
              </a:defRPr>
            </a:lvl8pPr>
            <a:lvl9pPr marL="4114800" marR="0" lvl="8" indent="-330200" algn="ctr" rtl="0">
              <a:lnSpc>
                <a:spcPct val="100000"/>
              </a:lnSpc>
              <a:spcBef>
                <a:spcPts val="1600"/>
              </a:spcBef>
              <a:spcAft>
                <a:spcPts val="1600"/>
              </a:spcAft>
              <a:buClr>
                <a:schemeClr val="dk1"/>
              </a:buClr>
              <a:buSzPts val="1600"/>
              <a:buFont typeface="ABeeZee"/>
              <a:buChar char="■"/>
              <a:defRPr sz="1600" b="0" i="0" u="none" strike="noStrike" cap="none">
                <a:solidFill>
                  <a:schemeClr val="dk1"/>
                </a:solidFill>
                <a:latin typeface="ABeeZee"/>
                <a:ea typeface="ABeeZee"/>
                <a:cs typeface="ABeeZee"/>
                <a:sym typeface="ABeeZee"/>
              </a:defRPr>
            </a:lvl9pPr>
          </a:lstStyle>
          <a:p>
            <a:pPr algn="just">
              <a:buClr>
                <a:schemeClr val="tx2"/>
              </a:buCl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85.9% </a:t>
            </a:r>
            <a:r>
              <a:rPr lang="en-IN" sz="1400" dirty="0">
                <a:solidFill>
                  <a:schemeClr val="dk1"/>
                </a:solidFill>
                <a:latin typeface="Times New Roman" panose="02020603050405020304" pitchFamily="18" charset="0"/>
                <a:cs typeface="Times New Roman" panose="02020603050405020304" pitchFamily="18" charset="0"/>
                <a:sym typeface="ABeeZee"/>
              </a:rPr>
              <a:t>customers are continuing their subscription and 14.1% customers </a:t>
            </a:r>
            <a:r>
              <a:rPr lang="en-IN" sz="1400" dirty="0">
                <a:latin typeface="Times New Roman" panose="02020603050405020304" pitchFamily="18" charset="0"/>
                <a:cs typeface="Times New Roman" panose="02020603050405020304" pitchFamily="18" charset="0"/>
              </a:rPr>
              <a:t>disconnected </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2990758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C39801A9-B00C-C38B-ECD0-D46DDCE6AA2D}"/>
              </a:ext>
            </a:extLst>
          </p:cNvPr>
          <p:cNvSpPr>
            <a:spLocks noGrp="1"/>
          </p:cNvSpPr>
          <p:nvPr>
            <p:ph type="title"/>
          </p:nvPr>
        </p:nvSpPr>
        <p:spPr>
          <a:xfrm>
            <a:off x="5308184" y="542170"/>
            <a:ext cx="3409931" cy="3728266"/>
          </a:xfrm>
        </p:spPr>
        <p:txBody>
          <a:bodyPr anchor="ctr"/>
          <a:lstStyle/>
          <a:p>
            <a:pPr marL="285750" indent="-285750" algn="l">
              <a:buSzPct val="150000"/>
              <a:buFont typeface="Arial" panose="020B0604020202020204" pitchFamily="34" charset="0"/>
              <a:buChar char="•"/>
            </a:pPr>
            <a:r>
              <a:rPr lang="en-IN" sz="1400" dirty="0">
                <a:solidFill>
                  <a:schemeClr val="tx1"/>
                </a:solidFill>
                <a:latin typeface="Times New Roman" panose="02020603050405020304" pitchFamily="18" charset="0"/>
                <a:cs typeface="Times New Roman" panose="02020603050405020304" pitchFamily="18" charset="0"/>
              </a:rPr>
              <a:t>Helps to understand the interdependency between variables.</a:t>
            </a:r>
            <a:br>
              <a:rPr lang="en-IN" sz="1400" dirty="0">
                <a:solidFill>
                  <a:schemeClr val="tx1"/>
                </a:solidFill>
                <a:latin typeface="Times New Roman" panose="02020603050405020304" pitchFamily="18" charset="0"/>
                <a:cs typeface="Times New Roman" panose="02020603050405020304" pitchFamily="18" charset="0"/>
              </a:rPr>
            </a:br>
            <a:endParaRPr lang="en-IN" sz="1400" dirty="0">
              <a:solidFill>
                <a:schemeClr val="tx1"/>
              </a:solidFill>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xmlns="" id="{7CBC1A8B-0937-4FE8-7FAB-D7F42799663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15307" y="358387"/>
            <a:ext cx="4495520" cy="4280521"/>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a:extLst>
              <a:ext uri="{FF2B5EF4-FFF2-40B4-BE49-F238E27FC236}">
                <a16:creationId xmlns:a16="http://schemas.microsoft.com/office/drawing/2014/main" xmlns="" id="{2AA75785-076D-4CD7-B376-FEDDE11E9F8E}"/>
              </a:ext>
            </a:extLst>
          </p:cNvPr>
          <p:cNvSpPr txBox="1"/>
          <p:nvPr/>
        </p:nvSpPr>
        <p:spPr>
          <a:xfrm>
            <a:off x="2048006" y="4722847"/>
            <a:ext cx="1584542" cy="276999"/>
          </a:xfrm>
          <a:prstGeom prst="rect">
            <a:avLst/>
          </a:prstGeom>
          <a:noFill/>
        </p:spPr>
        <p:txBody>
          <a:bodyPr wrap="square">
            <a:spAutoFit/>
          </a:bodyPr>
          <a:lstStyle/>
          <a:p>
            <a:r>
              <a:rPr lang="en-IN" sz="1200" b="1" dirty="0">
                <a:solidFill>
                  <a:schemeClr val="tx1"/>
                </a:solidFill>
                <a:latin typeface="Times New Roman" panose="02020603050405020304" pitchFamily="18" charset="0"/>
                <a:cs typeface="Times New Roman" panose="02020603050405020304" pitchFamily="18" charset="0"/>
              </a:rPr>
              <a:t>Correlation Matrix</a:t>
            </a:r>
            <a:endParaRPr lang="en-US" sz="1200" b="1" dirty="0"/>
          </a:p>
        </p:txBody>
      </p:sp>
    </p:spTree>
    <p:extLst>
      <p:ext uri="{BB962C8B-B14F-4D97-AF65-F5344CB8AC3E}">
        <p14:creationId xmlns:p14="http://schemas.microsoft.com/office/powerpoint/2010/main" xmlns="" val="3348580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70"/>
        <p:cNvGrpSpPr/>
        <p:nvPr/>
      </p:nvGrpSpPr>
      <p:grpSpPr>
        <a:xfrm>
          <a:off x="0" y="0"/>
          <a:ext cx="0" cy="0"/>
          <a:chOff x="0" y="0"/>
          <a:chExt cx="0" cy="0"/>
        </a:xfrm>
      </p:grpSpPr>
      <p:sp>
        <p:nvSpPr>
          <p:cNvPr id="4871" name="Google Shape;4871;p53"/>
          <p:cNvSpPr txBox="1">
            <a:spLocks noGrp="1"/>
          </p:cNvSpPr>
          <p:nvPr>
            <p:ph type="title" idx="4294967295"/>
          </p:nvPr>
        </p:nvSpPr>
        <p:spPr>
          <a:xfrm>
            <a:off x="1002939" y="444579"/>
            <a:ext cx="6607672"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a:t>FEATURE ENGINEERING</a:t>
            </a:r>
            <a:endParaRPr sz="2400" dirty="0"/>
          </a:p>
        </p:txBody>
      </p:sp>
      <p:sp>
        <p:nvSpPr>
          <p:cNvPr id="4881" name="Google Shape;4881;p53"/>
          <p:cNvSpPr txBox="1">
            <a:spLocks noGrp="1"/>
          </p:cNvSpPr>
          <p:nvPr>
            <p:ph type="subTitle" idx="4294967295"/>
          </p:nvPr>
        </p:nvSpPr>
        <p:spPr>
          <a:xfrm>
            <a:off x="1051931" y="1208409"/>
            <a:ext cx="7040137" cy="2127171"/>
          </a:xfrm>
          <a:prstGeom prst="rect">
            <a:avLst/>
          </a:prstGeom>
        </p:spPr>
        <p:txBody>
          <a:bodyPr spcFirstLastPara="1" wrap="square" lIns="91425" tIns="91425" rIns="91425" bIns="91425" anchor="t" anchorCtr="0">
            <a:noAutofit/>
          </a:bodyPr>
          <a:lstStyle/>
          <a:p>
            <a:pPr marL="285750" lvl="0" indent="-285750" rtl="0">
              <a:lnSpc>
                <a:spcPct val="150000"/>
              </a:lnSpc>
              <a:spcBef>
                <a:spcPts val="0"/>
              </a:spcBef>
              <a:spcAft>
                <a:spcPts val="0"/>
              </a:spcAf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process of transforming raw data into a format that is more suitable for machine learning models.</a:t>
            </a:r>
          </a:p>
          <a:p>
            <a:pPr marL="285750" lvl="0" indent="-285750" rtl="0">
              <a:lnSpc>
                <a:spcPct val="150000"/>
              </a:lnSpc>
              <a:spcBef>
                <a:spcPts val="0"/>
              </a:spcBef>
              <a:spcAft>
                <a:spcPts val="0"/>
              </a:spcAf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Significantly impacts the performance of a model. </a:t>
            </a:r>
          </a:p>
          <a:p>
            <a:pPr marL="285750" lvl="0" indent="-285750" rtl="0">
              <a:lnSpc>
                <a:spcPct val="150000"/>
              </a:lnSpc>
              <a:spcBef>
                <a:spcPts val="0"/>
              </a:spcBef>
              <a:spcAft>
                <a:spcPts val="0"/>
              </a:spcAf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Label Encoder is used to convert categorical variables into numerical format.</a:t>
            </a:r>
          </a:p>
          <a:p>
            <a:pPr marL="285750" lvl="0" indent="-285750" rtl="0">
              <a:lnSpc>
                <a:spcPct val="150000"/>
              </a:lnSpc>
              <a:spcBef>
                <a:spcPts val="0"/>
              </a:spcBef>
              <a:spcAft>
                <a:spcPts val="0"/>
              </a:spcAf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MinMaxScaler is used to normalize the data to rescale numeric column to a fixed range of [0,1].</a:t>
            </a:r>
          </a:p>
          <a:p>
            <a:pPr marL="0" lvl="0" indent="0" rtl="0">
              <a:spcBef>
                <a:spcPts val="0"/>
              </a:spcBef>
              <a:spcAft>
                <a:spcPts val="0"/>
              </a:spcAft>
              <a:buNone/>
            </a:pPr>
            <a:endParaRPr sz="1400" dirty="0">
              <a:latin typeface="Times New Roman" panose="02020603050405020304" pitchFamily="18" charset="0"/>
              <a:cs typeface="Times New Roman" panose="02020603050405020304" pitchFamily="18" charset="0"/>
            </a:endParaRPr>
          </a:p>
        </p:txBody>
      </p:sp>
      <p:pic>
        <p:nvPicPr>
          <p:cNvPr id="16" name="Picture 2" descr="What Is Feature Engineering and why should it be automated?">
            <a:extLst>
              <a:ext uri="{FF2B5EF4-FFF2-40B4-BE49-F238E27FC236}">
                <a16:creationId xmlns:a16="http://schemas.microsoft.com/office/drawing/2014/main" xmlns="" id="{D53A2AF4-79F9-71E5-318A-C7DC252E1C40}"/>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227165" y="215590"/>
            <a:ext cx="2493111" cy="864629"/>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17">
            <a:extLst>
              <a:ext uri="{FF2B5EF4-FFF2-40B4-BE49-F238E27FC236}">
                <a16:creationId xmlns:a16="http://schemas.microsoft.com/office/drawing/2014/main" xmlns="" id="{E63A1DD6-3C46-4B08-478D-394AD6C1266C}"/>
              </a:ext>
            </a:extLst>
          </p:cNvPr>
          <p:cNvPicPr>
            <a:picLocks noChangeAspect="1"/>
          </p:cNvPicPr>
          <p:nvPr/>
        </p:nvPicPr>
        <p:blipFill rotWithShape="1">
          <a:blip r:embed="rId4"/>
          <a:srcRect l="23089" t="27505" r="35854" b="52658"/>
          <a:stretch/>
        </p:blipFill>
        <p:spPr>
          <a:xfrm>
            <a:off x="1157385" y="3401219"/>
            <a:ext cx="3754243" cy="1103873"/>
          </a:xfrm>
          <a:prstGeom prst="rect">
            <a:avLst/>
          </a:prstGeom>
        </p:spPr>
      </p:pic>
      <p:pic>
        <p:nvPicPr>
          <p:cNvPr id="20" name="Picture 19">
            <a:extLst>
              <a:ext uri="{FF2B5EF4-FFF2-40B4-BE49-F238E27FC236}">
                <a16:creationId xmlns:a16="http://schemas.microsoft.com/office/drawing/2014/main" xmlns="" id="{699DAB4E-90B9-6823-1BD0-F964ED0F0799}"/>
              </a:ext>
            </a:extLst>
          </p:cNvPr>
          <p:cNvPicPr>
            <a:picLocks noChangeAspect="1"/>
          </p:cNvPicPr>
          <p:nvPr/>
        </p:nvPicPr>
        <p:blipFill rotWithShape="1">
          <a:blip r:embed="rId5"/>
          <a:srcRect l="23414" t="46251" r="39431" b="35827"/>
          <a:stretch/>
        </p:blipFill>
        <p:spPr>
          <a:xfrm>
            <a:off x="5017082" y="3401219"/>
            <a:ext cx="3397405" cy="938604"/>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27444A-C2F8-97DA-4A63-6DD925214848}"/>
              </a:ext>
            </a:extLst>
          </p:cNvPr>
          <p:cNvSpPr>
            <a:spLocks noGrp="1"/>
          </p:cNvSpPr>
          <p:nvPr>
            <p:ph type="title"/>
          </p:nvPr>
        </p:nvSpPr>
        <p:spPr>
          <a:xfrm>
            <a:off x="806302" y="649269"/>
            <a:ext cx="2994879" cy="427868"/>
          </a:xfrm>
        </p:spPr>
        <p:txBody>
          <a:bodyPr/>
          <a:lstStyle/>
          <a:p>
            <a:r>
              <a:rPr lang="en-IN" sz="1400" dirty="0">
                <a:solidFill>
                  <a:schemeClr val="tx1"/>
                </a:solidFill>
                <a:latin typeface="Times New Roman" panose="02020603050405020304" pitchFamily="18" charset="0"/>
                <a:cs typeface="Times New Roman" panose="02020603050405020304" pitchFamily="18" charset="0"/>
              </a:rPr>
              <a:t>3 Methods used for feature selection</a:t>
            </a:r>
          </a:p>
        </p:txBody>
      </p:sp>
      <p:pic>
        <p:nvPicPr>
          <p:cNvPr id="4" name="Picture 3">
            <a:extLst>
              <a:ext uri="{FF2B5EF4-FFF2-40B4-BE49-F238E27FC236}">
                <a16:creationId xmlns:a16="http://schemas.microsoft.com/office/drawing/2014/main" xmlns="" id="{1A1EF42F-C4A9-50D5-6755-8653E65CB60D}"/>
              </a:ext>
            </a:extLst>
          </p:cNvPr>
          <p:cNvPicPr>
            <a:picLocks noChangeAspect="1"/>
          </p:cNvPicPr>
          <p:nvPr/>
        </p:nvPicPr>
        <p:blipFill rotWithShape="1">
          <a:blip r:embed="rId2"/>
          <a:srcRect l="24553" t="19223" r="38049" b="8509"/>
          <a:stretch/>
        </p:blipFill>
        <p:spPr>
          <a:xfrm>
            <a:off x="454684" y="1152289"/>
            <a:ext cx="2537578" cy="3407185"/>
          </a:xfrm>
          <a:prstGeom prst="rect">
            <a:avLst/>
          </a:prstGeom>
        </p:spPr>
      </p:pic>
      <p:pic>
        <p:nvPicPr>
          <p:cNvPr id="6" name="Picture 5">
            <a:extLst>
              <a:ext uri="{FF2B5EF4-FFF2-40B4-BE49-F238E27FC236}">
                <a16:creationId xmlns:a16="http://schemas.microsoft.com/office/drawing/2014/main" xmlns="" id="{11C0F4E5-A81C-90BC-144A-B6492F114F2A}"/>
              </a:ext>
            </a:extLst>
          </p:cNvPr>
          <p:cNvPicPr>
            <a:picLocks noChangeAspect="1"/>
          </p:cNvPicPr>
          <p:nvPr/>
        </p:nvPicPr>
        <p:blipFill rotWithShape="1">
          <a:blip r:embed="rId3"/>
          <a:srcRect l="22764" t="27060" r="34553" b="8509"/>
          <a:stretch/>
        </p:blipFill>
        <p:spPr>
          <a:xfrm>
            <a:off x="3027690" y="1152289"/>
            <a:ext cx="2994879" cy="3407185"/>
          </a:xfrm>
          <a:prstGeom prst="rect">
            <a:avLst/>
          </a:prstGeom>
        </p:spPr>
      </p:pic>
      <p:pic>
        <p:nvPicPr>
          <p:cNvPr id="8" name="Picture 7">
            <a:extLst>
              <a:ext uri="{FF2B5EF4-FFF2-40B4-BE49-F238E27FC236}">
                <a16:creationId xmlns:a16="http://schemas.microsoft.com/office/drawing/2014/main" xmlns="" id="{FD997F3F-D00D-4645-E3A6-0B536089E0C7}"/>
              </a:ext>
            </a:extLst>
          </p:cNvPr>
          <p:cNvPicPr>
            <a:picLocks noChangeAspect="1"/>
          </p:cNvPicPr>
          <p:nvPr/>
        </p:nvPicPr>
        <p:blipFill rotWithShape="1">
          <a:blip r:embed="rId4"/>
          <a:srcRect l="23862" t="28198" r="35805" b="9514"/>
          <a:stretch/>
        </p:blipFill>
        <p:spPr>
          <a:xfrm>
            <a:off x="6105497" y="1152290"/>
            <a:ext cx="2673592" cy="3407184"/>
          </a:xfrm>
          <a:prstGeom prst="rect">
            <a:avLst/>
          </a:prstGeom>
        </p:spPr>
      </p:pic>
      <p:sp>
        <p:nvSpPr>
          <p:cNvPr id="3" name="TextBox 2">
            <a:extLst>
              <a:ext uri="{FF2B5EF4-FFF2-40B4-BE49-F238E27FC236}">
                <a16:creationId xmlns:a16="http://schemas.microsoft.com/office/drawing/2014/main" xmlns="" id="{32107241-04B9-4EFA-9EB8-710536482298}"/>
              </a:ext>
            </a:extLst>
          </p:cNvPr>
          <p:cNvSpPr txBox="1"/>
          <p:nvPr/>
        </p:nvSpPr>
        <p:spPr>
          <a:xfrm>
            <a:off x="923515" y="4634625"/>
            <a:ext cx="1192955" cy="276999"/>
          </a:xfrm>
          <a:prstGeom prst="rect">
            <a:avLst/>
          </a:prstGeom>
          <a:noFill/>
        </p:spPr>
        <p:txBody>
          <a:bodyPr wrap="none" rtlCol="0">
            <a:spAutoFit/>
          </a:bodyPr>
          <a:lstStyle/>
          <a:p>
            <a:r>
              <a:rPr lang="en-US" sz="1200" b="1" dirty="0"/>
              <a:t>Decision Tree</a:t>
            </a:r>
          </a:p>
        </p:txBody>
      </p:sp>
      <p:sp>
        <p:nvSpPr>
          <p:cNvPr id="7" name="TextBox 6">
            <a:extLst>
              <a:ext uri="{FF2B5EF4-FFF2-40B4-BE49-F238E27FC236}">
                <a16:creationId xmlns:a16="http://schemas.microsoft.com/office/drawing/2014/main" xmlns="" id="{F698CBFA-3CD2-4604-A121-5C48645D3E27}"/>
              </a:ext>
            </a:extLst>
          </p:cNvPr>
          <p:cNvSpPr txBox="1"/>
          <p:nvPr/>
        </p:nvSpPr>
        <p:spPr>
          <a:xfrm>
            <a:off x="6855433" y="4634625"/>
            <a:ext cx="1173719" cy="276999"/>
          </a:xfrm>
          <a:prstGeom prst="rect">
            <a:avLst/>
          </a:prstGeom>
          <a:noFill/>
        </p:spPr>
        <p:txBody>
          <a:bodyPr wrap="none" rtlCol="0">
            <a:spAutoFit/>
          </a:bodyPr>
          <a:lstStyle/>
          <a:p>
            <a:r>
              <a:rPr lang="en-US" sz="1200" b="1" dirty="0"/>
              <a:t>Select K-Best</a:t>
            </a:r>
          </a:p>
        </p:txBody>
      </p:sp>
      <p:sp>
        <p:nvSpPr>
          <p:cNvPr id="9" name="TextBox 8">
            <a:extLst>
              <a:ext uri="{FF2B5EF4-FFF2-40B4-BE49-F238E27FC236}">
                <a16:creationId xmlns:a16="http://schemas.microsoft.com/office/drawing/2014/main" xmlns="" id="{CD4F130B-8370-41D2-B245-0DADFEB236F3}"/>
              </a:ext>
            </a:extLst>
          </p:cNvPr>
          <p:cNvSpPr txBox="1"/>
          <p:nvPr/>
        </p:nvSpPr>
        <p:spPr>
          <a:xfrm>
            <a:off x="3376801" y="4634626"/>
            <a:ext cx="2390398" cy="276999"/>
          </a:xfrm>
          <a:prstGeom prst="rect">
            <a:avLst/>
          </a:prstGeom>
          <a:noFill/>
        </p:spPr>
        <p:txBody>
          <a:bodyPr wrap="none" rtlCol="0">
            <a:spAutoFit/>
          </a:bodyPr>
          <a:lstStyle/>
          <a:p>
            <a:r>
              <a:rPr lang="en-US" sz="1200" b="1" dirty="0"/>
              <a:t>Recursive Feature Elimination</a:t>
            </a:r>
          </a:p>
        </p:txBody>
      </p:sp>
    </p:spTree>
    <p:extLst>
      <p:ext uri="{BB962C8B-B14F-4D97-AF65-F5344CB8AC3E}">
        <p14:creationId xmlns:p14="http://schemas.microsoft.com/office/powerpoint/2010/main" xmlns="" val="203504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xmlns="" id="{D1F48A4E-E560-C8C6-1EAC-14F6DB43F59D}"/>
              </a:ext>
            </a:extLst>
          </p:cNvPr>
          <p:cNvSpPr>
            <a:spLocks noGrp="1"/>
          </p:cNvSpPr>
          <p:nvPr>
            <p:ph type="subTitle" idx="1"/>
          </p:nvPr>
        </p:nvSpPr>
        <p:spPr>
          <a:xfrm>
            <a:off x="327102" y="1017725"/>
            <a:ext cx="4858272" cy="3779743"/>
          </a:xfrm>
        </p:spPr>
        <p:txBody>
          <a:bodyPr/>
          <a:lstStyle/>
          <a:p>
            <a:pPr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Data Splitting: Training and Testing sets.</a:t>
            </a:r>
          </a:p>
          <a:p>
            <a:pPr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Training Set: Utilized by the machine learning algorithm for model construction.</a:t>
            </a:r>
          </a:p>
          <a:p>
            <a:pPr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Test Set: Comprises samples not used in the learning process and used for accessing model performance.</a:t>
            </a:r>
          </a:p>
          <a:p>
            <a:pPr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Variable Creation: Creation of a variable X to store independent variables.</a:t>
            </a:r>
          </a:p>
          <a:p>
            <a:pPr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Target Variable: Creation of a variable y to store the target variable, which is "Churn.“</a:t>
            </a:r>
          </a:p>
          <a:p>
            <a:pPr>
              <a:lnSpc>
                <a:spcPct val="150000"/>
              </a:lnSpc>
              <a:buFont typeface="Arial" panose="020B0604020202020204" pitchFamily="34" charset="0"/>
              <a:buChar char="•"/>
            </a:pPr>
            <a:r>
              <a:rPr lang="en-US" sz="1400" dirty="0" err="1">
                <a:latin typeface="Times New Roman" panose="02020603050405020304" pitchFamily="18" charset="0"/>
                <a:cs typeface="Times New Roman" panose="02020603050405020304" pitchFamily="18" charset="0"/>
              </a:rPr>
              <a:t>train_test_split</a:t>
            </a:r>
            <a:r>
              <a:rPr lang="en-US" sz="1400" dirty="0">
                <a:latin typeface="Times New Roman" panose="02020603050405020304" pitchFamily="18" charset="0"/>
                <a:cs typeface="Times New Roman" panose="02020603050405020304" pitchFamily="18" charset="0"/>
              </a:rPr>
              <a:t> function from the </a:t>
            </a:r>
            <a:r>
              <a:rPr lang="en-US" sz="1400" dirty="0" err="1">
                <a:latin typeface="Times New Roman" panose="02020603050405020304" pitchFamily="18" charset="0"/>
                <a:cs typeface="Times New Roman" panose="02020603050405020304" pitchFamily="18" charset="0"/>
              </a:rPr>
              <a:t>sklearn.model_selection</a:t>
            </a:r>
            <a:r>
              <a:rPr lang="en-US" sz="1400" dirty="0">
                <a:latin typeface="Times New Roman" panose="02020603050405020304" pitchFamily="18" charset="0"/>
                <a:cs typeface="Times New Roman" panose="02020603050405020304" pitchFamily="18" charset="0"/>
              </a:rPr>
              <a:t> package to create both the training and testing sets.</a:t>
            </a:r>
            <a:endParaRPr lang="en-US" sz="1200" dirty="0"/>
          </a:p>
          <a:p>
            <a:pPr algn="just">
              <a:lnSpc>
                <a:spcPct val="150000"/>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xmlns="" id="{1034CBA0-EAA8-5623-D89F-D5F991CBB36B}"/>
              </a:ext>
            </a:extLst>
          </p:cNvPr>
          <p:cNvSpPr>
            <a:spLocks noGrp="1"/>
          </p:cNvSpPr>
          <p:nvPr>
            <p:ph type="title"/>
          </p:nvPr>
        </p:nvSpPr>
        <p:spPr>
          <a:xfrm>
            <a:off x="719999" y="445025"/>
            <a:ext cx="7844137" cy="572700"/>
          </a:xfrm>
        </p:spPr>
        <p:txBody>
          <a:bodyPr/>
          <a:lstStyle/>
          <a:p>
            <a:pPr algn="l"/>
            <a:r>
              <a:rPr lang="en-IN" sz="2400" dirty="0"/>
              <a:t>SPLITTING THE DATA INTO TRAINING &amp; TESTING</a:t>
            </a:r>
          </a:p>
        </p:txBody>
      </p:sp>
      <p:pic>
        <p:nvPicPr>
          <p:cNvPr id="5" name="Picture 4">
            <a:extLst>
              <a:ext uri="{FF2B5EF4-FFF2-40B4-BE49-F238E27FC236}">
                <a16:creationId xmlns:a16="http://schemas.microsoft.com/office/drawing/2014/main" xmlns="" id="{C096B15D-CF52-BF6F-AC96-4E282B608559}"/>
              </a:ext>
            </a:extLst>
          </p:cNvPr>
          <p:cNvPicPr>
            <a:picLocks noChangeAspect="1"/>
          </p:cNvPicPr>
          <p:nvPr/>
        </p:nvPicPr>
        <p:blipFill rotWithShape="1">
          <a:blip r:embed="rId2"/>
          <a:srcRect l="13740" t="35412" r="43983" b="29611"/>
          <a:stretch/>
        </p:blipFill>
        <p:spPr>
          <a:xfrm>
            <a:off x="5360020" y="1359984"/>
            <a:ext cx="3456878" cy="2423531"/>
          </a:xfrm>
          <a:prstGeom prst="rect">
            <a:avLst/>
          </a:prstGeom>
        </p:spPr>
      </p:pic>
    </p:spTree>
    <p:extLst>
      <p:ext uri="{BB962C8B-B14F-4D97-AF65-F5344CB8AC3E}">
        <p14:creationId xmlns:p14="http://schemas.microsoft.com/office/powerpoint/2010/main" xmlns="" val="36971398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500F4B9A-7ACE-D0FD-6A77-22D7A406CA8E}"/>
              </a:ext>
            </a:extLst>
          </p:cNvPr>
          <p:cNvSpPr>
            <a:spLocks noGrp="1"/>
          </p:cNvSpPr>
          <p:nvPr>
            <p:ph type="title"/>
          </p:nvPr>
        </p:nvSpPr>
        <p:spPr>
          <a:xfrm>
            <a:off x="1093214" y="2779288"/>
            <a:ext cx="2254727" cy="396387"/>
          </a:xfrm>
        </p:spPr>
        <p:txBody>
          <a:bodyPr/>
          <a:lstStyle/>
          <a:p>
            <a:pPr marL="285750" indent="-285750" algn="l">
              <a:buSzPct val="100000"/>
              <a:buFont typeface="Arial" panose="020B0604020202020204" pitchFamily="34" charset="0"/>
              <a:buChar char="•"/>
            </a:pPr>
            <a:r>
              <a:rPr lang="en-IN" sz="1400" dirty="0"/>
              <a:t>RANDOM FOREST </a:t>
            </a:r>
          </a:p>
        </p:txBody>
      </p:sp>
      <p:sp>
        <p:nvSpPr>
          <p:cNvPr id="8" name="Title 7">
            <a:extLst>
              <a:ext uri="{FF2B5EF4-FFF2-40B4-BE49-F238E27FC236}">
                <a16:creationId xmlns:a16="http://schemas.microsoft.com/office/drawing/2014/main" xmlns="" id="{9A12A613-D991-A5DF-7952-A3DC4CF91354}"/>
              </a:ext>
            </a:extLst>
          </p:cNvPr>
          <p:cNvSpPr>
            <a:spLocks noGrp="1"/>
          </p:cNvSpPr>
          <p:nvPr>
            <p:ph type="title" idx="2"/>
          </p:nvPr>
        </p:nvSpPr>
        <p:spPr>
          <a:xfrm>
            <a:off x="5662339" y="2779287"/>
            <a:ext cx="1537344" cy="396387"/>
          </a:xfrm>
        </p:spPr>
        <p:txBody>
          <a:bodyPr/>
          <a:lstStyle/>
          <a:p>
            <a:pPr marL="285750" indent="-285750" algn="l">
              <a:buSzPct val="100000"/>
              <a:buFont typeface="Arial" panose="020B0604020202020204" pitchFamily="34" charset="0"/>
              <a:buChar char="•"/>
            </a:pPr>
            <a:r>
              <a:rPr lang="en-IN" sz="1400" dirty="0"/>
              <a:t>XG BOOST</a:t>
            </a:r>
          </a:p>
        </p:txBody>
      </p:sp>
      <p:sp>
        <p:nvSpPr>
          <p:cNvPr id="11" name="Subtitle 10">
            <a:extLst>
              <a:ext uri="{FF2B5EF4-FFF2-40B4-BE49-F238E27FC236}">
                <a16:creationId xmlns:a16="http://schemas.microsoft.com/office/drawing/2014/main" xmlns="" id="{CAB61557-4E22-891E-275F-733B005DA9A2}"/>
              </a:ext>
            </a:extLst>
          </p:cNvPr>
          <p:cNvSpPr>
            <a:spLocks noGrp="1"/>
          </p:cNvSpPr>
          <p:nvPr>
            <p:ph type="subTitle" idx="5"/>
          </p:nvPr>
        </p:nvSpPr>
        <p:spPr>
          <a:xfrm>
            <a:off x="617036" y="885291"/>
            <a:ext cx="7621112" cy="768899"/>
          </a:xfrm>
        </p:spPr>
        <p:txBody>
          <a:bodyPr/>
          <a:lstStyle/>
          <a:p>
            <a:pPr algn="l">
              <a:lnSpc>
                <a:spcPct val="150000"/>
              </a:lnSpc>
            </a:pPr>
            <a:r>
              <a:rPr lang="en-IN" sz="1400" dirty="0">
                <a:latin typeface="Times New Roman" panose="02020603050405020304" pitchFamily="18" charset="0"/>
                <a:ea typeface="Black Han Sans" panose="020B0604020202020204" charset="-127"/>
                <a:cs typeface="Times New Roman" panose="02020603050405020304" pitchFamily="18" charset="0"/>
              </a:rPr>
              <a:t>RandomOverSampling is used for rebalancing the class distribution for an imbalanced data set.</a:t>
            </a:r>
          </a:p>
        </p:txBody>
      </p:sp>
      <p:sp>
        <p:nvSpPr>
          <p:cNvPr id="12" name="Title 11">
            <a:extLst>
              <a:ext uri="{FF2B5EF4-FFF2-40B4-BE49-F238E27FC236}">
                <a16:creationId xmlns:a16="http://schemas.microsoft.com/office/drawing/2014/main" xmlns="" id="{F3FE13E3-1E53-D23F-D2D7-91FB795E56DA}"/>
              </a:ext>
            </a:extLst>
          </p:cNvPr>
          <p:cNvSpPr>
            <a:spLocks noGrp="1"/>
          </p:cNvSpPr>
          <p:nvPr>
            <p:ph type="title" idx="6"/>
          </p:nvPr>
        </p:nvSpPr>
        <p:spPr>
          <a:xfrm>
            <a:off x="1093214" y="364545"/>
            <a:ext cx="7241971" cy="572700"/>
          </a:xfrm>
        </p:spPr>
        <p:txBody>
          <a:bodyPr/>
          <a:lstStyle/>
          <a:p>
            <a:pPr algn="l"/>
            <a:r>
              <a:rPr lang="en-IN" sz="2400" dirty="0"/>
              <a:t>ACCESSING MULTIPLE ALGORITHMS</a:t>
            </a:r>
          </a:p>
        </p:txBody>
      </p:sp>
      <p:pic>
        <p:nvPicPr>
          <p:cNvPr id="14" name="Picture 13">
            <a:extLst>
              <a:ext uri="{FF2B5EF4-FFF2-40B4-BE49-F238E27FC236}">
                <a16:creationId xmlns:a16="http://schemas.microsoft.com/office/drawing/2014/main" xmlns="" id="{B6E04851-63AC-C358-7454-BC69C00F7BB0}"/>
              </a:ext>
            </a:extLst>
          </p:cNvPr>
          <p:cNvPicPr>
            <a:picLocks noChangeAspect="1"/>
          </p:cNvPicPr>
          <p:nvPr/>
        </p:nvPicPr>
        <p:blipFill rotWithShape="1">
          <a:blip r:embed="rId2"/>
          <a:srcRect l="23496" t="50000" r="44553" b="25565"/>
          <a:stretch/>
        </p:blipFill>
        <p:spPr>
          <a:xfrm>
            <a:off x="801622" y="3210191"/>
            <a:ext cx="3303717" cy="1256835"/>
          </a:xfrm>
          <a:prstGeom prst="rect">
            <a:avLst/>
          </a:prstGeom>
        </p:spPr>
      </p:pic>
      <p:pic>
        <p:nvPicPr>
          <p:cNvPr id="16" name="Picture 15">
            <a:extLst>
              <a:ext uri="{FF2B5EF4-FFF2-40B4-BE49-F238E27FC236}">
                <a16:creationId xmlns:a16="http://schemas.microsoft.com/office/drawing/2014/main" xmlns="" id="{149D2452-1278-1C87-4AC0-1B686770954C}"/>
              </a:ext>
            </a:extLst>
          </p:cNvPr>
          <p:cNvPicPr>
            <a:picLocks noChangeAspect="1"/>
          </p:cNvPicPr>
          <p:nvPr/>
        </p:nvPicPr>
        <p:blipFill rotWithShape="1">
          <a:blip r:embed="rId3"/>
          <a:srcRect l="23658" t="34797" r="44390" b="41466"/>
          <a:stretch/>
        </p:blipFill>
        <p:spPr>
          <a:xfrm>
            <a:off x="4714199" y="3210191"/>
            <a:ext cx="3433624" cy="1256835"/>
          </a:xfrm>
          <a:prstGeom prst="rect">
            <a:avLst/>
          </a:prstGeom>
        </p:spPr>
      </p:pic>
      <p:pic>
        <p:nvPicPr>
          <p:cNvPr id="23" name="Picture 22">
            <a:extLst>
              <a:ext uri="{FF2B5EF4-FFF2-40B4-BE49-F238E27FC236}">
                <a16:creationId xmlns:a16="http://schemas.microsoft.com/office/drawing/2014/main" xmlns="" id="{37275F75-2F4B-00DE-6BCC-E9FE33442FA7}"/>
              </a:ext>
            </a:extLst>
          </p:cNvPr>
          <p:cNvPicPr>
            <a:picLocks noChangeAspect="1"/>
          </p:cNvPicPr>
          <p:nvPr/>
        </p:nvPicPr>
        <p:blipFill rotWithShape="1">
          <a:blip r:embed="rId4"/>
          <a:srcRect l="22132" t="56947" r="36260" b="23252"/>
          <a:stretch/>
        </p:blipFill>
        <p:spPr>
          <a:xfrm>
            <a:off x="2365799" y="1522932"/>
            <a:ext cx="4012246" cy="1074064"/>
          </a:xfrm>
          <a:prstGeom prst="rect">
            <a:avLst/>
          </a:prstGeom>
        </p:spPr>
      </p:pic>
    </p:spTree>
    <p:extLst>
      <p:ext uri="{BB962C8B-B14F-4D97-AF65-F5344CB8AC3E}">
        <p14:creationId xmlns:p14="http://schemas.microsoft.com/office/powerpoint/2010/main" xmlns="" val="13519312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FFC550-84C5-A5ED-2024-04DA733BAF5C}"/>
              </a:ext>
            </a:extLst>
          </p:cNvPr>
          <p:cNvSpPr>
            <a:spLocks noGrp="1"/>
          </p:cNvSpPr>
          <p:nvPr>
            <p:ph type="title"/>
          </p:nvPr>
        </p:nvSpPr>
        <p:spPr>
          <a:xfrm>
            <a:off x="1921583" y="510371"/>
            <a:ext cx="1034560" cy="384111"/>
          </a:xfrm>
        </p:spPr>
        <p:txBody>
          <a:bodyPr/>
          <a:lstStyle/>
          <a:p>
            <a:pPr marL="285750" indent="-285750" algn="l">
              <a:buSzPct val="100000"/>
              <a:buFont typeface="Arial" panose="020B0604020202020204" pitchFamily="34" charset="0"/>
              <a:buChar char="•"/>
            </a:pPr>
            <a:r>
              <a:rPr lang="en-IN" sz="1400" dirty="0">
                <a:solidFill>
                  <a:schemeClr val="tx2"/>
                </a:solidFill>
              </a:rPr>
              <a:t>SVM</a:t>
            </a:r>
          </a:p>
        </p:txBody>
      </p:sp>
      <p:sp>
        <p:nvSpPr>
          <p:cNvPr id="4" name="Title 3">
            <a:extLst>
              <a:ext uri="{FF2B5EF4-FFF2-40B4-BE49-F238E27FC236}">
                <a16:creationId xmlns:a16="http://schemas.microsoft.com/office/drawing/2014/main" xmlns="" id="{3A0B5004-917B-74E1-A426-B43988D27F02}"/>
              </a:ext>
            </a:extLst>
          </p:cNvPr>
          <p:cNvSpPr>
            <a:spLocks noGrp="1"/>
          </p:cNvSpPr>
          <p:nvPr>
            <p:ph type="title" idx="2"/>
          </p:nvPr>
        </p:nvSpPr>
        <p:spPr>
          <a:xfrm>
            <a:off x="5176216" y="508388"/>
            <a:ext cx="2603017" cy="384111"/>
          </a:xfrm>
        </p:spPr>
        <p:txBody>
          <a:bodyPr/>
          <a:lstStyle/>
          <a:p>
            <a:pPr marL="285750" indent="-285750" algn="l">
              <a:buSzPct val="100000"/>
              <a:buFont typeface="Arial" panose="020B0604020202020204" pitchFamily="34" charset="0"/>
              <a:buChar char="•"/>
            </a:pPr>
            <a:r>
              <a:rPr lang="en-IN" sz="1400" dirty="0"/>
              <a:t>LOGISTIC REGRESSION</a:t>
            </a:r>
          </a:p>
        </p:txBody>
      </p:sp>
      <p:sp>
        <p:nvSpPr>
          <p:cNvPr id="6" name="Title 5">
            <a:extLst>
              <a:ext uri="{FF2B5EF4-FFF2-40B4-BE49-F238E27FC236}">
                <a16:creationId xmlns:a16="http://schemas.microsoft.com/office/drawing/2014/main" xmlns="" id="{9B934B25-E444-6B3B-BAD7-AB0BF27F68ED}"/>
              </a:ext>
            </a:extLst>
          </p:cNvPr>
          <p:cNvSpPr>
            <a:spLocks noGrp="1"/>
          </p:cNvSpPr>
          <p:nvPr>
            <p:ph type="title" idx="4"/>
          </p:nvPr>
        </p:nvSpPr>
        <p:spPr>
          <a:xfrm>
            <a:off x="1896531" y="2571750"/>
            <a:ext cx="1072138" cy="391420"/>
          </a:xfrm>
        </p:spPr>
        <p:txBody>
          <a:bodyPr/>
          <a:lstStyle/>
          <a:p>
            <a:pPr marL="285750" indent="-285750" algn="l">
              <a:buSzPct val="100000"/>
              <a:buFont typeface="Arial" panose="020B0604020202020204" pitchFamily="34" charset="0"/>
              <a:buChar char="•"/>
            </a:pPr>
            <a:r>
              <a:rPr lang="en-IN" sz="1400" dirty="0"/>
              <a:t>KNN</a:t>
            </a:r>
          </a:p>
        </p:txBody>
      </p:sp>
      <p:sp>
        <p:nvSpPr>
          <p:cNvPr id="8" name="Title 7">
            <a:extLst>
              <a:ext uri="{FF2B5EF4-FFF2-40B4-BE49-F238E27FC236}">
                <a16:creationId xmlns:a16="http://schemas.microsoft.com/office/drawing/2014/main" xmlns="" id="{C96A4831-435B-507F-1904-2120F04CC53B}"/>
              </a:ext>
            </a:extLst>
          </p:cNvPr>
          <p:cNvSpPr>
            <a:spLocks noGrp="1"/>
          </p:cNvSpPr>
          <p:nvPr>
            <p:ph type="title" idx="6"/>
          </p:nvPr>
        </p:nvSpPr>
        <p:spPr>
          <a:xfrm>
            <a:off x="4652532" y="2547915"/>
            <a:ext cx="3489365" cy="415255"/>
          </a:xfrm>
        </p:spPr>
        <p:txBody>
          <a:bodyPr/>
          <a:lstStyle/>
          <a:p>
            <a:pPr marL="285750" indent="-285750" algn="l">
              <a:buSzPct val="100000"/>
              <a:buFont typeface="Arial" panose="020B0604020202020204" pitchFamily="34" charset="0"/>
              <a:buChar char="•"/>
            </a:pPr>
            <a:r>
              <a:rPr lang="en-IN" sz="1400" dirty="0"/>
              <a:t>NAIVE BAYES(MULTINOMIALNB)</a:t>
            </a:r>
          </a:p>
        </p:txBody>
      </p:sp>
      <p:pic>
        <p:nvPicPr>
          <p:cNvPr id="9" name="Picture 8">
            <a:extLst>
              <a:ext uri="{FF2B5EF4-FFF2-40B4-BE49-F238E27FC236}">
                <a16:creationId xmlns:a16="http://schemas.microsoft.com/office/drawing/2014/main" xmlns="" id="{B072686B-AA15-844E-50AE-C4BE6C7EAB0E}"/>
              </a:ext>
            </a:extLst>
          </p:cNvPr>
          <p:cNvPicPr>
            <a:picLocks noChangeAspect="1"/>
          </p:cNvPicPr>
          <p:nvPr/>
        </p:nvPicPr>
        <p:blipFill rotWithShape="1">
          <a:blip r:embed="rId2"/>
          <a:srcRect l="23496" t="40759" r="45040" b="34806"/>
          <a:stretch/>
        </p:blipFill>
        <p:spPr>
          <a:xfrm>
            <a:off x="1010722" y="1033324"/>
            <a:ext cx="3159833" cy="1256836"/>
          </a:xfrm>
          <a:prstGeom prst="rect">
            <a:avLst/>
          </a:prstGeom>
        </p:spPr>
      </p:pic>
      <p:pic>
        <p:nvPicPr>
          <p:cNvPr id="11" name="Picture 10">
            <a:extLst>
              <a:ext uri="{FF2B5EF4-FFF2-40B4-BE49-F238E27FC236}">
                <a16:creationId xmlns:a16="http://schemas.microsoft.com/office/drawing/2014/main" xmlns="" id="{8B783C33-BC01-BE1E-22AB-3AFF7E1B04C4}"/>
              </a:ext>
            </a:extLst>
          </p:cNvPr>
          <p:cNvPicPr>
            <a:picLocks noChangeAspect="1"/>
          </p:cNvPicPr>
          <p:nvPr/>
        </p:nvPicPr>
        <p:blipFill rotWithShape="1">
          <a:blip r:embed="rId3"/>
          <a:srcRect l="22358" t="40903" r="44959" b="34662"/>
          <a:stretch/>
        </p:blipFill>
        <p:spPr>
          <a:xfrm>
            <a:off x="4858347" y="1040005"/>
            <a:ext cx="3159833" cy="1256836"/>
          </a:xfrm>
          <a:prstGeom prst="rect">
            <a:avLst/>
          </a:prstGeom>
        </p:spPr>
      </p:pic>
      <p:pic>
        <p:nvPicPr>
          <p:cNvPr id="13" name="Picture 12">
            <a:extLst>
              <a:ext uri="{FF2B5EF4-FFF2-40B4-BE49-F238E27FC236}">
                <a16:creationId xmlns:a16="http://schemas.microsoft.com/office/drawing/2014/main" xmlns="" id="{4690B23E-90B9-1CEA-BE25-A66E2EC8DAD6}"/>
              </a:ext>
            </a:extLst>
          </p:cNvPr>
          <p:cNvPicPr>
            <a:picLocks noChangeAspect="1"/>
          </p:cNvPicPr>
          <p:nvPr/>
        </p:nvPicPr>
        <p:blipFill rotWithShape="1">
          <a:blip r:embed="rId4"/>
          <a:srcRect l="22764" t="39747" r="44553" b="35051"/>
          <a:stretch/>
        </p:blipFill>
        <p:spPr>
          <a:xfrm>
            <a:off x="1010722" y="2963169"/>
            <a:ext cx="3413061" cy="1605777"/>
          </a:xfrm>
          <a:prstGeom prst="rect">
            <a:avLst/>
          </a:prstGeom>
        </p:spPr>
      </p:pic>
      <p:pic>
        <p:nvPicPr>
          <p:cNvPr id="15" name="Picture 14">
            <a:extLst>
              <a:ext uri="{FF2B5EF4-FFF2-40B4-BE49-F238E27FC236}">
                <a16:creationId xmlns:a16="http://schemas.microsoft.com/office/drawing/2014/main" xmlns="" id="{0EA4E52E-BE58-5452-5FDD-7E035F745FDE}"/>
              </a:ext>
            </a:extLst>
          </p:cNvPr>
          <p:cNvPicPr>
            <a:picLocks noChangeAspect="1"/>
          </p:cNvPicPr>
          <p:nvPr/>
        </p:nvPicPr>
        <p:blipFill rotWithShape="1">
          <a:blip r:embed="rId5"/>
          <a:srcRect l="21869" t="30786" r="44473" b="37994"/>
          <a:stretch/>
        </p:blipFill>
        <p:spPr>
          <a:xfrm>
            <a:off x="5064160" y="2963169"/>
            <a:ext cx="3077737" cy="1605777"/>
          </a:xfrm>
          <a:prstGeom prst="rect">
            <a:avLst/>
          </a:prstGeom>
        </p:spPr>
      </p:pic>
    </p:spTree>
    <p:extLst>
      <p:ext uri="{BB962C8B-B14F-4D97-AF65-F5344CB8AC3E}">
        <p14:creationId xmlns:p14="http://schemas.microsoft.com/office/powerpoint/2010/main" xmlns="" val="30475924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2110B615-3FFF-B889-60BF-F16980281705}"/>
              </a:ext>
            </a:extLst>
          </p:cNvPr>
          <p:cNvSpPr>
            <a:spLocks noGrp="1"/>
          </p:cNvSpPr>
          <p:nvPr>
            <p:ph type="subTitle" idx="1"/>
          </p:nvPr>
        </p:nvSpPr>
        <p:spPr>
          <a:xfrm>
            <a:off x="433977" y="750040"/>
            <a:ext cx="3877829" cy="1714832"/>
          </a:xfrm>
        </p:spPr>
        <p:txBody>
          <a:bodyPr/>
          <a:lstStyle/>
          <a:p>
            <a:pPr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Also best model has been predicted with best score was derived and made 98.95% accuracy</a:t>
            </a:r>
          </a:p>
          <a:p>
            <a:pPr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Random Forest algorithm is chosen for the telecom customer churn dataset.</a:t>
            </a:r>
          </a:p>
          <a:p>
            <a:pPr algn="just">
              <a:lnSpc>
                <a:spcPct val="150000"/>
              </a:lnSpc>
            </a:pPr>
            <a:r>
              <a:rPr lang="en-US" sz="1400" dirty="0">
                <a:latin typeface="Times New Roman" panose="02020603050405020304" pitchFamily="18" charset="0"/>
                <a:cs typeface="Times New Roman" panose="02020603050405020304" pitchFamily="18" charset="0"/>
              </a:rPr>
              <a:t>       </a:t>
            </a:r>
            <a:endParaRPr lang="en-IN" sz="14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xmlns="" id="{124EAD8B-524A-E2D8-7374-8CE094730FD9}"/>
              </a:ext>
            </a:extLst>
          </p:cNvPr>
          <p:cNvSpPr>
            <a:spLocks noGrp="1"/>
          </p:cNvSpPr>
          <p:nvPr>
            <p:ph type="title" idx="2"/>
          </p:nvPr>
        </p:nvSpPr>
        <p:spPr>
          <a:xfrm>
            <a:off x="441434" y="2942897"/>
            <a:ext cx="8135007" cy="515006"/>
          </a:xfrm>
        </p:spPr>
        <p:txBody>
          <a:bodyPr>
            <a:noAutofit/>
          </a:bodyPr>
          <a:lstStyle/>
          <a:p>
            <a:r>
              <a:rPr lang="en-IN" sz="1400" dirty="0" smtClean="0"/>
              <a:t>MODEL DEPLOYMENT</a:t>
            </a:r>
            <a:br>
              <a:rPr lang="en-IN" sz="1400" dirty="0" smtClean="0"/>
            </a:br>
            <a:r>
              <a:rPr lang="en-IN" sz="1400" dirty="0" smtClean="0"/>
              <a:t/>
            </a:r>
            <a:br>
              <a:rPr lang="en-IN" sz="1400" dirty="0" smtClean="0"/>
            </a:br>
            <a:r>
              <a:rPr lang="en-IN" sz="1400" dirty="0" smtClean="0"/>
              <a:t/>
            </a:r>
            <a:br>
              <a:rPr lang="en-IN" sz="1400" dirty="0" smtClean="0"/>
            </a:br>
            <a:r>
              <a:rPr lang="en-IN" sz="1400" dirty="0" smtClean="0">
                <a:solidFill>
                  <a:schemeClr val="tx1"/>
                </a:solidFill>
              </a:rPr>
              <a:t> </a:t>
            </a:r>
            <a:r>
              <a:rPr lang="en-IN" sz="1600" dirty="0" smtClean="0">
                <a:solidFill>
                  <a:schemeClr val="tx1"/>
                </a:solidFill>
                <a:latin typeface="Times New Roman" pitchFamily="18" charset="0"/>
                <a:cs typeface="Times New Roman" pitchFamily="18" charset="0"/>
              </a:rPr>
              <a:t>I</a:t>
            </a:r>
            <a:r>
              <a:rPr lang="en-IN" sz="1600" dirty="0" smtClean="0">
                <a:solidFill>
                  <a:schemeClr val="tx1"/>
                </a:solidFill>
                <a:latin typeface="Times New Roman" pitchFamily="18" charset="0"/>
                <a:cs typeface="Times New Roman" pitchFamily="18" charset="0"/>
              </a:rPr>
              <a:t>ntegration of Machine learning model into an existing production environment where the user can enter the input to generate output and later it can be used in making business decision.</a:t>
            </a:r>
            <a:r>
              <a:rPr lang="en-IN" sz="1400" dirty="0" smtClean="0">
                <a:solidFill>
                  <a:schemeClr val="tx1"/>
                </a:solidFill>
                <a:latin typeface="Times New Roman" pitchFamily="18" charset="0"/>
                <a:cs typeface="Times New Roman" pitchFamily="18" charset="0"/>
              </a:rPr>
              <a:t/>
            </a:r>
            <a:br>
              <a:rPr lang="en-IN" sz="1400" dirty="0" smtClean="0">
                <a:solidFill>
                  <a:schemeClr val="tx1"/>
                </a:solidFill>
                <a:latin typeface="Times New Roman" pitchFamily="18" charset="0"/>
                <a:cs typeface="Times New Roman" pitchFamily="18" charset="0"/>
              </a:rPr>
            </a:br>
            <a:r>
              <a:rPr lang="en-IN" sz="1400" dirty="0" smtClean="0">
                <a:solidFill>
                  <a:schemeClr val="tx1"/>
                </a:solidFill>
                <a:latin typeface="Times New Roman" pitchFamily="18" charset="0"/>
                <a:cs typeface="Times New Roman" pitchFamily="18" charset="0"/>
              </a:rPr>
              <a:t/>
            </a:r>
            <a:br>
              <a:rPr lang="en-IN" sz="1400" dirty="0" smtClean="0">
                <a:solidFill>
                  <a:schemeClr val="tx1"/>
                </a:solidFill>
                <a:latin typeface="Times New Roman" pitchFamily="18" charset="0"/>
                <a:cs typeface="Times New Roman" pitchFamily="18" charset="0"/>
              </a:rPr>
            </a:br>
            <a:r>
              <a:rPr lang="en-IN" sz="1400" dirty="0" smtClean="0"/>
              <a:t/>
            </a:r>
            <a:br>
              <a:rPr lang="en-IN" sz="1400" dirty="0" smtClean="0"/>
            </a:br>
            <a:r>
              <a:rPr lang="en-IN" sz="1400" dirty="0" smtClean="0"/>
              <a:t/>
            </a:r>
            <a:br>
              <a:rPr lang="en-IN" sz="1400" dirty="0" smtClean="0"/>
            </a:br>
            <a:r>
              <a:rPr lang="en-IN" sz="1400" dirty="0" smtClean="0"/>
              <a:t> </a:t>
            </a:r>
            <a:endParaRPr lang="en-IN" sz="1400" dirty="0"/>
          </a:p>
        </p:txBody>
      </p:sp>
      <p:pic>
        <p:nvPicPr>
          <p:cNvPr id="10" name="Picture 9">
            <a:extLst>
              <a:ext uri="{FF2B5EF4-FFF2-40B4-BE49-F238E27FC236}">
                <a16:creationId xmlns:a16="http://schemas.microsoft.com/office/drawing/2014/main" xmlns="" id="{75D14F74-8231-5A59-81AA-E2EDAEB12CC1}"/>
              </a:ext>
            </a:extLst>
          </p:cNvPr>
          <p:cNvPicPr>
            <a:picLocks noChangeAspect="1"/>
          </p:cNvPicPr>
          <p:nvPr/>
        </p:nvPicPr>
        <p:blipFill rotWithShape="1">
          <a:blip r:embed="rId2"/>
          <a:srcRect l="22439" t="35146" r="33333" b="27413"/>
          <a:stretch/>
        </p:blipFill>
        <p:spPr>
          <a:xfrm>
            <a:off x="4311806" y="657113"/>
            <a:ext cx="4044176" cy="1900687"/>
          </a:xfrm>
          <a:prstGeom prst="rect">
            <a:avLst/>
          </a:prstGeom>
        </p:spPr>
      </p:pic>
    </p:spTree>
    <p:extLst>
      <p:ext uri="{BB962C8B-B14F-4D97-AF65-F5344CB8AC3E}">
        <p14:creationId xmlns:p14="http://schemas.microsoft.com/office/powerpoint/2010/main" xmlns="" val="17966648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89"/>
        <p:cNvGrpSpPr/>
        <p:nvPr/>
      </p:nvGrpSpPr>
      <p:grpSpPr>
        <a:xfrm>
          <a:off x="0" y="0"/>
          <a:ext cx="0" cy="0"/>
          <a:chOff x="0" y="0"/>
          <a:chExt cx="0" cy="0"/>
        </a:xfrm>
      </p:grpSpPr>
      <p:sp>
        <p:nvSpPr>
          <p:cNvPr id="4399" name="Google Shape;4399;p38"/>
          <p:cNvSpPr txBox="1">
            <a:spLocks noGrp="1"/>
          </p:cNvSpPr>
          <p:nvPr>
            <p:ph type="title"/>
          </p:nvPr>
        </p:nvSpPr>
        <p:spPr>
          <a:xfrm>
            <a:off x="1633402" y="476722"/>
            <a:ext cx="193287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latin typeface="Times New Roman" panose="02020603050405020304" pitchFamily="18" charset="0"/>
                <a:cs typeface="Times New Roman" panose="02020603050405020304" pitchFamily="18" charset="0"/>
              </a:rPr>
              <a:t>CONTENTS</a:t>
            </a:r>
            <a:endParaRPr sz="2400" b="1" dirty="0">
              <a:latin typeface="Times New Roman" panose="02020603050405020304" pitchFamily="18" charset="0"/>
              <a:cs typeface="Times New Roman" panose="02020603050405020304" pitchFamily="18" charset="0"/>
            </a:endParaRPr>
          </a:p>
        </p:txBody>
      </p:sp>
      <p:sp>
        <p:nvSpPr>
          <p:cNvPr id="7" name="Google Shape;4401;p38"/>
          <p:cNvSpPr txBox="1">
            <a:spLocks noGrp="1"/>
          </p:cNvSpPr>
          <p:nvPr>
            <p:ph type="subTitle" idx="1"/>
          </p:nvPr>
        </p:nvSpPr>
        <p:spPr>
          <a:xfrm>
            <a:off x="1633402" y="939533"/>
            <a:ext cx="3511027" cy="3154545"/>
          </a:xfrm>
          <a:prstGeom prst="rect">
            <a:avLst/>
          </a:prstGeom>
        </p:spPr>
        <p:txBody>
          <a:bodyPr spcFirstLastPara="1" wrap="square" lIns="91425" tIns="91425" rIns="91425" bIns="91425" anchor="t" anchorCtr="0">
            <a:noAutofit/>
          </a:bodyPr>
          <a:lstStyle/>
          <a:p>
            <a:pPr marL="285750" indent="-285750" algn="l">
              <a:lnSpc>
                <a:spcPct val="150000"/>
              </a:lnSpc>
              <a:buClr>
                <a:schemeClr val="tx2"/>
              </a:buClr>
              <a:buSzPct val="100000"/>
              <a:buFont typeface="Wingdings" panose="05000000000000000000" pitchFamily="2" charset="2"/>
              <a:buChar char="Ø"/>
            </a:pPr>
            <a:r>
              <a:rPr lang="en-US" dirty="0">
                <a:solidFill>
                  <a:schemeClr val="tx2">
                    <a:lumMod val="75000"/>
                  </a:schemeClr>
                </a:solidFill>
                <a:latin typeface="Times New Roman" panose="02020603050405020304" pitchFamily="18" charset="0"/>
                <a:cs typeface="Times New Roman" panose="02020603050405020304" pitchFamily="18" charset="0"/>
              </a:rPr>
              <a:t>Aim</a:t>
            </a:r>
          </a:p>
          <a:p>
            <a:pPr marL="285750" indent="-285750" algn="l">
              <a:lnSpc>
                <a:spcPct val="150000"/>
              </a:lnSpc>
              <a:buClr>
                <a:schemeClr val="tx2"/>
              </a:buClr>
              <a:buSzPct val="100000"/>
              <a:buFont typeface="Wingdings" panose="05000000000000000000" pitchFamily="2" charset="2"/>
              <a:buChar char="Ø"/>
            </a:pPr>
            <a:r>
              <a:rPr lang="en-US" dirty="0">
                <a:solidFill>
                  <a:schemeClr val="tx2">
                    <a:lumMod val="75000"/>
                  </a:schemeClr>
                </a:solidFill>
                <a:latin typeface="Times New Roman" panose="02020603050405020304" pitchFamily="18" charset="0"/>
                <a:cs typeface="Times New Roman" panose="02020603050405020304" pitchFamily="18" charset="0"/>
              </a:rPr>
              <a:t>Model Building Steps</a:t>
            </a:r>
          </a:p>
          <a:p>
            <a:pPr marL="285750" indent="-285750" algn="l">
              <a:lnSpc>
                <a:spcPct val="150000"/>
              </a:lnSpc>
              <a:buClr>
                <a:schemeClr val="tx2"/>
              </a:buClr>
              <a:buSzPct val="100000"/>
              <a:buFont typeface="Wingdings" panose="05000000000000000000" pitchFamily="2" charset="2"/>
              <a:buChar char="Ø"/>
            </a:pPr>
            <a:r>
              <a:rPr lang="en-US" dirty="0">
                <a:solidFill>
                  <a:schemeClr val="tx2">
                    <a:lumMod val="75000"/>
                  </a:schemeClr>
                </a:solidFill>
                <a:latin typeface="Times New Roman" panose="02020603050405020304" pitchFamily="18" charset="0"/>
                <a:cs typeface="Times New Roman" panose="02020603050405020304" pitchFamily="18" charset="0"/>
              </a:rPr>
              <a:t>Introduction</a:t>
            </a:r>
          </a:p>
          <a:p>
            <a:pPr marL="285750" indent="-285750" algn="l">
              <a:lnSpc>
                <a:spcPct val="150000"/>
              </a:lnSpc>
              <a:buClr>
                <a:schemeClr val="tx2"/>
              </a:buClr>
              <a:buSzPct val="100000"/>
              <a:buFont typeface="Wingdings" panose="05000000000000000000" pitchFamily="2" charset="2"/>
              <a:buChar char="Ø"/>
            </a:pPr>
            <a:r>
              <a:rPr lang="en-US" dirty="0">
                <a:solidFill>
                  <a:schemeClr val="tx2">
                    <a:lumMod val="75000"/>
                  </a:schemeClr>
                </a:solidFill>
                <a:latin typeface="Times New Roman" panose="02020603050405020304" pitchFamily="18" charset="0"/>
                <a:cs typeface="Times New Roman" panose="02020603050405020304" pitchFamily="18" charset="0"/>
              </a:rPr>
              <a:t>Data Collection &amp; Description</a:t>
            </a:r>
          </a:p>
          <a:p>
            <a:pPr marL="285750" indent="-285750" algn="l">
              <a:lnSpc>
                <a:spcPct val="150000"/>
              </a:lnSpc>
              <a:buClr>
                <a:schemeClr val="tx2"/>
              </a:buClr>
              <a:buSzPct val="100000"/>
              <a:buFont typeface="Wingdings" panose="05000000000000000000" pitchFamily="2" charset="2"/>
              <a:buChar char="Ø"/>
            </a:pPr>
            <a:r>
              <a:rPr lang="en-US" dirty="0">
                <a:solidFill>
                  <a:schemeClr val="tx2">
                    <a:lumMod val="75000"/>
                  </a:schemeClr>
                </a:solidFill>
                <a:latin typeface="Times New Roman" panose="02020603050405020304" pitchFamily="18" charset="0"/>
                <a:cs typeface="Times New Roman" panose="02020603050405020304" pitchFamily="18" charset="0"/>
              </a:rPr>
              <a:t>Exploratory Data Analysis</a:t>
            </a:r>
          </a:p>
          <a:p>
            <a:pPr marL="285750" indent="-285750" algn="l">
              <a:lnSpc>
                <a:spcPct val="150000"/>
              </a:lnSpc>
              <a:buClr>
                <a:schemeClr val="tx2"/>
              </a:buClr>
              <a:buSzPct val="100000"/>
              <a:buFont typeface="Wingdings" panose="05000000000000000000" pitchFamily="2" charset="2"/>
              <a:buChar char="Ø"/>
            </a:pPr>
            <a:r>
              <a:rPr lang="en-US" dirty="0">
                <a:solidFill>
                  <a:schemeClr val="tx2">
                    <a:lumMod val="75000"/>
                  </a:schemeClr>
                </a:solidFill>
                <a:latin typeface="Times New Roman" panose="02020603050405020304" pitchFamily="18" charset="0"/>
                <a:cs typeface="Times New Roman" panose="02020603050405020304" pitchFamily="18" charset="0"/>
              </a:rPr>
              <a:t>Data Visualization</a:t>
            </a:r>
          </a:p>
          <a:p>
            <a:pPr marL="285750" indent="-285750" algn="l">
              <a:lnSpc>
                <a:spcPct val="150000"/>
              </a:lnSpc>
              <a:buClr>
                <a:schemeClr val="tx2"/>
              </a:buClr>
              <a:buSzPct val="100000"/>
              <a:buFont typeface="Wingdings" panose="05000000000000000000" pitchFamily="2" charset="2"/>
              <a:buChar char="Ø"/>
            </a:pPr>
            <a:r>
              <a:rPr lang="en-US" dirty="0">
                <a:solidFill>
                  <a:schemeClr val="tx2">
                    <a:lumMod val="75000"/>
                  </a:schemeClr>
                </a:solidFill>
                <a:latin typeface="Times New Roman" panose="02020603050405020304" pitchFamily="18" charset="0"/>
                <a:cs typeface="Times New Roman" panose="02020603050405020304" pitchFamily="18" charset="0"/>
              </a:rPr>
              <a:t>Feature Engineering</a:t>
            </a:r>
          </a:p>
          <a:p>
            <a:pPr marL="285750" indent="-285750" algn="l">
              <a:lnSpc>
                <a:spcPct val="150000"/>
              </a:lnSpc>
              <a:buClr>
                <a:schemeClr val="tx2"/>
              </a:buClr>
              <a:buSzPct val="100000"/>
              <a:buFont typeface="Wingdings" panose="05000000000000000000" pitchFamily="2" charset="2"/>
              <a:buChar char="Ø"/>
            </a:pPr>
            <a:r>
              <a:rPr lang="en-US" dirty="0">
                <a:solidFill>
                  <a:schemeClr val="tx2">
                    <a:lumMod val="75000"/>
                  </a:schemeClr>
                </a:solidFill>
                <a:latin typeface="Times New Roman" panose="02020603050405020304" pitchFamily="18" charset="0"/>
                <a:cs typeface="Times New Roman" panose="02020603050405020304" pitchFamily="18" charset="0"/>
              </a:rPr>
              <a:t>Splitting the data into training &amp; testing</a:t>
            </a:r>
          </a:p>
          <a:p>
            <a:pPr marL="285750" indent="-285750" algn="l">
              <a:lnSpc>
                <a:spcPct val="150000"/>
              </a:lnSpc>
              <a:buClr>
                <a:schemeClr val="tx2"/>
              </a:buClr>
              <a:buSzPct val="100000"/>
              <a:buFont typeface="Wingdings" panose="05000000000000000000" pitchFamily="2" charset="2"/>
              <a:buChar char="Ø"/>
            </a:pPr>
            <a:r>
              <a:rPr lang="en-US" dirty="0">
                <a:solidFill>
                  <a:schemeClr val="tx2">
                    <a:lumMod val="75000"/>
                  </a:schemeClr>
                </a:solidFill>
                <a:latin typeface="Times New Roman" panose="02020603050405020304" pitchFamily="18" charset="0"/>
                <a:cs typeface="Times New Roman" panose="02020603050405020304" pitchFamily="18" charset="0"/>
              </a:rPr>
              <a:t>Accessing multiple algorithms</a:t>
            </a:r>
          </a:p>
          <a:p>
            <a:pPr marL="285750" indent="-285750" algn="l">
              <a:lnSpc>
                <a:spcPct val="150000"/>
              </a:lnSpc>
              <a:buClr>
                <a:schemeClr val="tx2"/>
              </a:buClr>
              <a:buSzPct val="100000"/>
              <a:buFont typeface="Wingdings" panose="05000000000000000000" pitchFamily="2" charset="2"/>
              <a:buChar char="Ø"/>
            </a:pPr>
            <a:r>
              <a:rPr lang="en-US" dirty="0">
                <a:solidFill>
                  <a:schemeClr val="tx2">
                    <a:lumMod val="75000"/>
                  </a:schemeClr>
                </a:solidFill>
                <a:latin typeface="Times New Roman" panose="02020603050405020304" pitchFamily="18" charset="0"/>
                <a:cs typeface="Times New Roman" panose="02020603050405020304" pitchFamily="18" charset="0"/>
              </a:rPr>
              <a:t>Model Deployment</a:t>
            </a:r>
          </a:p>
          <a:p>
            <a:pPr marL="285750" indent="-285750" algn="l">
              <a:lnSpc>
                <a:spcPct val="150000"/>
              </a:lnSpc>
              <a:buClr>
                <a:schemeClr val="tx2"/>
              </a:buClr>
              <a:buSzPct val="100000"/>
              <a:buFont typeface="Wingdings" panose="05000000000000000000" pitchFamily="2" charset="2"/>
              <a:buChar char="Ø"/>
            </a:pPr>
            <a:r>
              <a:rPr lang="en-US" dirty="0">
                <a:solidFill>
                  <a:schemeClr val="tx2">
                    <a:lumMod val="75000"/>
                  </a:schemeClr>
                </a:solidFill>
                <a:latin typeface="Times New Roman" panose="02020603050405020304" pitchFamily="18" charset="0"/>
                <a:cs typeface="Times New Roman" panose="02020603050405020304" pitchFamily="18" charset="0"/>
              </a:rPr>
              <a:t>Recommendations</a:t>
            </a:r>
          </a:p>
          <a:p>
            <a:pPr marL="285750" indent="-285750" algn="l">
              <a:lnSpc>
                <a:spcPct val="150000"/>
              </a:lnSpc>
              <a:buClr>
                <a:schemeClr val="tx2"/>
              </a:buClr>
              <a:buSzPct val="100000"/>
              <a:buFont typeface="Wingdings" panose="05000000000000000000" pitchFamily="2" charset="2"/>
              <a:buChar char="Ø"/>
            </a:pPr>
            <a:r>
              <a:rPr lang="en-US" dirty="0">
                <a:solidFill>
                  <a:schemeClr val="tx2">
                    <a:lumMod val="75000"/>
                  </a:schemeClr>
                </a:solidFill>
                <a:latin typeface="Times New Roman" panose="02020603050405020304" pitchFamily="18" charset="0"/>
                <a:cs typeface="Times New Roman" panose="02020603050405020304" pitchFamily="18" charset="0"/>
              </a:rPr>
              <a:t>Conclusion</a:t>
            </a:r>
            <a:br>
              <a:rPr lang="en-US" dirty="0">
                <a:solidFill>
                  <a:schemeClr val="tx2">
                    <a:lumMod val="75000"/>
                  </a:schemeClr>
                </a:solidFill>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sz="1700" dirty="0">
                <a:latin typeface="Times New Roman" panose="02020603050405020304" pitchFamily="18" charset="0"/>
                <a:cs typeface="Times New Roman" panose="02020603050405020304" pitchFamily="18" charset="0"/>
              </a:rPr>
              <a:t/>
            </a:r>
            <a:br>
              <a:rPr lang="en-US" sz="1700" dirty="0">
                <a:latin typeface="Times New Roman" panose="02020603050405020304" pitchFamily="18" charset="0"/>
                <a:cs typeface="Times New Roman" panose="02020603050405020304" pitchFamily="18" charset="0"/>
              </a:rPr>
            </a:br>
            <a:endParaRPr sz="17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36331" y="453147"/>
            <a:ext cx="8366235" cy="598800"/>
          </a:xfrm>
        </p:spPr>
        <p:txBody>
          <a:bodyPr/>
          <a:lstStyle/>
          <a:p>
            <a:r>
              <a:rPr lang="en-US" dirty="0" smtClean="0"/>
              <a:t>We used </a:t>
            </a:r>
            <a:r>
              <a:rPr lang="en-US" dirty="0" err="1" smtClean="0"/>
              <a:t>Streamlit</a:t>
            </a:r>
            <a:r>
              <a:rPr lang="en-US" dirty="0" smtClean="0"/>
              <a:t> framework to deploy the code instantly and see the changes simultaneously by saving the source code.</a:t>
            </a:r>
            <a:endParaRPr lang="en-US" dirty="0"/>
          </a:p>
        </p:txBody>
      </p:sp>
      <p:pic>
        <p:nvPicPr>
          <p:cNvPr id="1027" name="Picture 3"/>
          <p:cNvPicPr>
            <a:picLocks noChangeAspect="1" noChangeArrowheads="1"/>
          </p:cNvPicPr>
          <p:nvPr/>
        </p:nvPicPr>
        <p:blipFill>
          <a:blip r:embed="rId2"/>
          <a:srcRect/>
          <a:stretch>
            <a:fillRect/>
          </a:stretch>
        </p:blipFill>
        <p:spPr bwMode="auto">
          <a:xfrm>
            <a:off x="0" y="1420333"/>
            <a:ext cx="3531475" cy="248951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2984938" y="1445727"/>
            <a:ext cx="2973279" cy="2657248"/>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a:srcRect/>
          <a:stretch>
            <a:fillRect/>
          </a:stretch>
        </p:blipFill>
        <p:spPr bwMode="auto">
          <a:xfrm>
            <a:off x="6043448" y="1464860"/>
            <a:ext cx="2890345" cy="2381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F93F5246-B86E-E805-D9FD-B4A82434D763}"/>
              </a:ext>
            </a:extLst>
          </p:cNvPr>
          <p:cNvSpPr>
            <a:spLocks noGrp="1"/>
          </p:cNvSpPr>
          <p:nvPr>
            <p:ph type="title" idx="4"/>
          </p:nvPr>
        </p:nvSpPr>
        <p:spPr>
          <a:xfrm>
            <a:off x="1158127" y="218889"/>
            <a:ext cx="2943642" cy="503137"/>
          </a:xfrm>
        </p:spPr>
        <p:txBody>
          <a:bodyPr/>
          <a:lstStyle/>
          <a:p>
            <a:pPr algn="l"/>
            <a:r>
              <a:rPr lang="en-IN" sz="2000" dirty="0"/>
              <a:t>RECOMMENDATIONS</a:t>
            </a:r>
          </a:p>
        </p:txBody>
      </p:sp>
      <p:sp>
        <p:nvSpPr>
          <p:cNvPr id="7" name="Subtitle 6">
            <a:extLst>
              <a:ext uri="{FF2B5EF4-FFF2-40B4-BE49-F238E27FC236}">
                <a16:creationId xmlns:a16="http://schemas.microsoft.com/office/drawing/2014/main" xmlns="" id="{E23C7B93-1A4F-B26B-16E1-4584B0C8AF9A}"/>
              </a:ext>
            </a:extLst>
          </p:cNvPr>
          <p:cNvSpPr>
            <a:spLocks noGrp="1"/>
          </p:cNvSpPr>
          <p:nvPr>
            <p:ph type="subTitle" idx="5"/>
          </p:nvPr>
        </p:nvSpPr>
        <p:spPr>
          <a:xfrm>
            <a:off x="1158128" y="737444"/>
            <a:ext cx="7366808" cy="1634608"/>
          </a:xfrm>
        </p:spPr>
        <p:txBody>
          <a:bodyPr/>
          <a:lstStyle/>
          <a:p>
            <a:pPr algn="just">
              <a:lnSpc>
                <a:spcPct val="150000"/>
              </a:lnSpc>
              <a:buClr>
                <a:schemeClr val="tx2"/>
              </a:buClr>
              <a:buSzPct val="10000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Offering better service for the customers.</a:t>
            </a:r>
          </a:p>
          <a:p>
            <a:pPr algn="just">
              <a:lnSpc>
                <a:spcPct val="150000"/>
              </a:lnSpc>
              <a:buClr>
                <a:schemeClr val="tx2"/>
              </a:buClr>
              <a:buSzPct val="10000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Regular collection of feedback and surveys with the customer will reduce the churn.</a:t>
            </a:r>
          </a:p>
          <a:p>
            <a:pPr algn="just">
              <a:lnSpc>
                <a:spcPct val="150000"/>
              </a:lnSpc>
              <a:buClr>
                <a:schemeClr val="tx2"/>
              </a:buClr>
              <a:buSzPct val="10000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Develop customer retention programs to reward loyal customers.</a:t>
            </a:r>
          </a:p>
          <a:p>
            <a:pPr algn="just">
              <a:lnSpc>
                <a:spcPct val="150000"/>
              </a:lnSpc>
              <a:buClr>
                <a:schemeClr val="tx2"/>
              </a:buClr>
              <a:buSzPct val="100000"/>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While taking the any change in plans, it is better to conduct a customer survey, to just predict the positive and negative share of that plan. If it is negative, it is best not to implement</a:t>
            </a:r>
            <a:endParaRPr lang="en-IN" sz="1400" dirty="0">
              <a:latin typeface="Times New Roman" panose="02020603050405020304" pitchFamily="18" charset="0"/>
              <a:cs typeface="Times New Roman" panose="02020603050405020304" pitchFamily="18" charset="0"/>
            </a:endParaRPr>
          </a:p>
        </p:txBody>
      </p:sp>
      <p:sp>
        <p:nvSpPr>
          <p:cNvPr id="8" name="Title 7">
            <a:extLst>
              <a:ext uri="{FF2B5EF4-FFF2-40B4-BE49-F238E27FC236}">
                <a16:creationId xmlns:a16="http://schemas.microsoft.com/office/drawing/2014/main" xmlns="" id="{9846579A-CC0C-1447-735A-A1635AB866BA}"/>
              </a:ext>
            </a:extLst>
          </p:cNvPr>
          <p:cNvSpPr>
            <a:spLocks noGrp="1"/>
          </p:cNvSpPr>
          <p:nvPr>
            <p:ph type="title" idx="6"/>
          </p:nvPr>
        </p:nvSpPr>
        <p:spPr>
          <a:xfrm>
            <a:off x="1158127" y="2556588"/>
            <a:ext cx="2167028" cy="503137"/>
          </a:xfrm>
        </p:spPr>
        <p:txBody>
          <a:bodyPr/>
          <a:lstStyle/>
          <a:p>
            <a:pPr algn="l"/>
            <a:r>
              <a:rPr lang="en-IN" sz="2000" dirty="0"/>
              <a:t>CONCLUSION</a:t>
            </a:r>
          </a:p>
        </p:txBody>
      </p:sp>
      <p:sp>
        <p:nvSpPr>
          <p:cNvPr id="9" name="TextBox 8">
            <a:extLst>
              <a:ext uri="{FF2B5EF4-FFF2-40B4-BE49-F238E27FC236}">
                <a16:creationId xmlns:a16="http://schemas.microsoft.com/office/drawing/2014/main" xmlns="" id="{B084A3A9-FD05-6D79-73B1-60BCE3BF3781}"/>
              </a:ext>
            </a:extLst>
          </p:cNvPr>
          <p:cNvSpPr txBox="1"/>
          <p:nvPr/>
        </p:nvSpPr>
        <p:spPr>
          <a:xfrm>
            <a:off x="1158127" y="3059725"/>
            <a:ext cx="7366809" cy="1346331"/>
          </a:xfrm>
          <a:prstGeom prst="rect">
            <a:avLst/>
          </a:prstGeom>
          <a:noFill/>
        </p:spPr>
        <p:txBody>
          <a:bodyPr wrap="square" rtlCol="0">
            <a:spAutoFit/>
          </a:bodyPr>
          <a:lstStyle/>
          <a:p>
            <a:pPr marL="284400" indent="-285750" algn="just">
              <a:lnSpc>
                <a:spcPct val="150000"/>
              </a:lnSpc>
              <a:buClr>
                <a:schemeClr val="tx2"/>
              </a:buCl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Such research helps companies to become more profitable.</a:t>
            </a:r>
          </a:p>
          <a:p>
            <a:pPr marL="284400" indent="-285750" algn="just">
              <a:lnSpc>
                <a:spcPct val="150000"/>
              </a:lnSpc>
              <a:buClr>
                <a:schemeClr val="tx2"/>
              </a:buCl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This research is aimed to build a system that predicts the customer churn in telecom company. These prediction models need to achieve high AUC values. </a:t>
            </a:r>
          </a:p>
          <a:p>
            <a:pPr marL="284400" indent="-285750" algn="just">
              <a:lnSpc>
                <a:spcPct val="150000"/>
              </a:lnSpc>
              <a:buClr>
                <a:schemeClr val="tx2"/>
              </a:buClr>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To test and train the model, the sample data is divided into 80% for training and 20% for testing.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9853781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8800" y="1959726"/>
            <a:ext cx="4104248" cy="1035722"/>
          </a:xfrm>
        </p:spPr>
        <p:txBody>
          <a:bodyPr/>
          <a:lstStyle/>
          <a:p>
            <a:r>
              <a:rPr lang="en-US" dirty="0" smtClean="0"/>
              <a:t>Thank You</a:t>
            </a:r>
            <a:endParaRPr lang="en-US" dirty="0"/>
          </a:p>
        </p:txBody>
      </p:sp>
      <p:sp>
        <p:nvSpPr>
          <p:cNvPr id="7" name="Subtitle 6"/>
          <p:cNvSpPr>
            <a:spLocks noGrp="1"/>
          </p:cNvSpPr>
          <p:nvPr>
            <p:ph type="subTitle" idx="5"/>
          </p:nvPr>
        </p:nvSpPr>
        <p:spPr>
          <a:xfrm>
            <a:off x="3947296" y="0"/>
            <a:ext cx="4696800" cy="598800"/>
          </a:xfrm>
        </p:spPr>
        <p:txBody>
          <a:bodyPr/>
          <a:lstStyle/>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29"/>
        <p:cNvGrpSpPr/>
        <p:nvPr/>
      </p:nvGrpSpPr>
      <p:grpSpPr>
        <a:xfrm>
          <a:off x="0" y="0"/>
          <a:ext cx="0" cy="0"/>
          <a:chOff x="0" y="0"/>
          <a:chExt cx="0" cy="0"/>
        </a:xfrm>
      </p:grpSpPr>
      <p:grpSp>
        <p:nvGrpSpPr>
          <p:cNvPr id="4430" name="Google Shape;4430;p39"/>
          <p:cNvGrpSpPr/>
          <p:nvPr/>
        </p:nvGrpSpPr>
        <p:grpSpPr>
          <a:xfrm>
            <a:off x="52706" y="4188875"/>
            <a:ext cx="586657" cy="582213"/>
            <a:chOff x="4146244" y="1421796"/>
            <a:chExt cx="369874" cy="367095"/>
          </a:xfrm>
        </p:grpSpPr>
        <p:sp>
          <p:nvSpPr>
            <p:cNvPr id="4431" name="Google Shape;4431;p39"/>
            <p:cNvSpPr/>
            <p:nvPr/>
          </p:nvSpPr>
          <p:spPr>
            <a:xfrm>
              <a:off x="4253745" y="1527684"/>
              <a:ext cx="155513" cy="155179"/>
            </a:xfrm>
            <a:custGeom>
              <a:avLst/>
              <a:gdLst/>
              <a:ahLst/>
              <a:cxnLst/>
              <a:rect l="l" t="t" r="r" b="b"/>
              <a:pathLst>
                <a:path w="5597" h="5585" extrusionOk="0">
                  <a:moveTo>
                    <a:pt x="2763" y="1"/>
                  </a:moveTo>
                  <a:cubicBezTo>
                    <a:pt x="2513" y="1"/>
                    <a:pt x="2239" y="36"/>
                    <a:pt x="2001" y="108"/>
                  </a:cubicBezTo>
                  <a:cubicBezTo>
                    <a:pt x="1870" y="155"/>
                    <a:pt x="1787" y="286"/>
                    <a:pt x="1822" y="429"/>
                  </a:cubicBezTo>
                  <a:cubicBezTo>
                    <a:pt x="1861" y="545"/>
                    <a:pt x="1954" y="621"/>
                    <a:pt x="2070" y="621"/>
                  </a:cubicBezTo>
                  <a:cubicBezTo>
                    <a:pt x="2097" y="621"/>
                    <a:pt x="2126" y="617"/>
                    <a:pt x="2156" y="608"/>
                  </a:cubicBezTo>
                  <a:cubicBezTo>
                    <a:pt x="2358" y="548"/>
                    <a:pt x="2572" y="524"/>
                    <a:pt x="2775" y="524"/>
                  </a:cubicBezTo>
                  <a:cubicBezTo>
                    <a:pt x="4049" y="524"/>
                    <a:pt x="5061" y="1548"/>
                    <a:pt x="5061" y="2798"/>
                  </a:cubicBezTo>
                  <a:cubicBezTo>
                    <a:pt x="5061" y="4061"/>
                    <a:pt x="4025" y="5073"/>
                    <a:pt x="2775" y="5073"/>
                  </a:cubicBezTo>
                  <a:cubicBezTo>
                    <a:pt x="1525" y="5073"/>
                    <a:pt x="501" y="4049"/>
                    <a:pt x="501" y="2798"/>
                  </a:cubicBezTo>
                  <a:cubicBezTo>
                    <a:pt x="501" y="2394"/>
                    <a:pt x="608" y="2013"/>
                    <a:pt x="810" y="1655"/>
                  </a:cubicBezTo>
                  <a:cubicBezTo>
                    <a:pt x="894" y="1536"/>
                    <a:pt x="846" y="1370"/>
                    <a:pt x="727" y="1298"/>
                  </a:cubicBezTo>
                  <a:cubicBezTo>
                    <a:pt x="686" y="1274"/>
                    <a:pt x="639" y="1262"/>
                    <a:pt x="592" y="1262"/>
                  </a:cubicBezTo>
                  <a:cubicBezTo>
                    <a:pt x="504" y="1262"/>
                    <a:pt x="416" y="1304"/>
                    <a:pt x="370" y="1382"/>
                  </a:cubicBezTo>
                  <a:cubicBezTo>
                    <a:pt x="120" y="1822"/>
                    <a:pt x="1" y="2298"/>
                    <a:pt x="1" y="2787"/>
                  </a:cubicBezTo>
                  <a:cubicBezTo>
                    <a:pt x="1" y="4334"/>
                    <a:pt x="1251" y="5585"/>
                    <a:pt x="2799" y="5585"/>
                  </a:cubicBezTo>
                  <a:cubicBezTo>
                    <a:pt x="4346" y="5585"/>
                    <a:pt x="5597" y="4334"/>
                    <a:pt x="5597" y="2787"/>
                  </a:cubicBezTo>
                  <a:cubicBezTo>
                    <a:pt x="5573" y="1263"/>
                    <a:pt x="4311"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39"/>
            <p:cNvSpPr/>
            <p:nvPr/>
          </p:nvSpPr>
          <p:spPr>
            <a:xfrm>
              <a:off x="4146244" y="1421796"/>
              <a:ext cx="369874" cy="367095"/>
            </a:xfrm>
            <a:custGeom>
              <a:avLst/>
              <a:gdLst/>
              <a:ahLst/>
              <a:cxnLst/>
              <a:rect l="l" t="t" r="r" b="b"/>
              <a:pathLst>
                <a:path w="13312" h="13212" extrusionOk="0">
                  <a:moveTo>
                    <a:pt x="7942" y="490"/>
                  </a:moveTo>
                  <a:cubicBezTo>
                    <a:pt x="8096" y="490"/>
                    <a:pt x="8192" y="609"/>
                    <a:pt x="8192" y="752"/>
                  </a:cubicBezTo>
                  <a:cubicBezTo>
                    <a:pt x="8192" y="883"/>
                    <a:pt x="8073" y="1002"/>
                    <a:pt x="7942" y="1002"/>
                  </a:cubicBezTo>
                  <a:cubicBezTo>
                    <a:pt x="7799" y="1002"/>
                    <a:pt x="7692" y="883"/>
                    <a:pt x="7692" y="752"/>
                  </a:cubicBezTo>
                  <a:cubicBezTo>
                    <a:pt x="7692" y="609"/>
                    <a:pt x="7799" y="490"/>
                    <a:pt x="7942" y="490"/>
                  </a:cubicBezTo>
                  <a:close/>
                  <a:moveTo>
                    <a:pt x="3703" y="1073"/>
                  </a:moveTo>
                  <a:cubicBezTo>
                    <a:pt x="3846" y="1073"/>
                    <a:pt x="3965" y="1192"/>
                    <a:pt x="3965" y="1323"/>
                  </a:cubicBezTo>
                  <a:cubicBezTo>
                    <a:pt x="3965" y="1442"/>
                    <a:pt x="3905" y="1537"/>
                    <a:pt x="3810" y="1585"/>
                  </a:cubicBezTo>
                  <a:cubicBezTo>
                    <a:pt x="3782" y="1594"/>
                    <a:pt x="3754" y="1599"/>
                    <a:pt x="3727" y="1599"/>
                  </a:cubicBezTo>
                  <a:cubicBezTo>
                    <a:pt x="3580" y="1599"/>
                    <a:pt x="3453" y="1474"/>
                    <a:pt x="3453" y="1323"/>
                  </a:cubicBezTo>
                  <a:cubicBezTo>
                    <a:pt x="3453" y="1192"/>
                    <a:pt x="3572" y="1085"/>
                    <a:pt x="3703" y="1073"/>
                  </a:cubicBezTo>
                  <a:close/>
                  <a:moveTo>
                    <a:pt x="10954" y="1716"/>
                  </a:moveTo>
                  <a:cubicBezTo>
                    <a:pt x="11109" y="1716"/>
                    <a:pt x="11252" y="1883"/>
                    <a:pt x="11204" y="2061"/>
                  </a:cubicBezTo>
                  <a:cubicBezTo>
                    <a:pt x="11168" y="2157"/>
                    <a:pt x="11073" y="2240"/>
                    <a:pt x="10954" y="2240"/>
                  </a:cubicBezTo>
                  <a:cubicBezTo>
                    <a:pt x="10847" y="2240"/>
                    <a:pt x="10740" y="2157"/>
                    <a:pt x="10692" y="2061"/>
                  </a:cubicBezTo>
                  <a:cubicBezTo>
                    <a:pt x="10656" y="1883"/>
                    <a:pt x="10775" y="1716"/>
                    <a:pt x="10954" y="1716"/>
                  </a:cubicBezTo>
                  <a:close/>
                  <a:moveTo>
                    <a:pt x="1679" y="3145"/>
                  </a:moveTo>
                  <a:cubicBezTo>
                    <a:pt x="1846" y="3145"/>
                    <a:pt x="1977" y="3311"/>
                    <a:pt x="1929" y="3490"/>
                  </a:cubicBezTo>
                  <a:cubicBezTo>
                    <a:pt x="1905" y="3585"/>
                    <a:pt x="1798" y="3669"/>
                    <a:pt x="1679" y="3669"/>
                  </a:cubicBezTo>
                  <a:cubicBezTo>
                    <a:pt x="1572" y="3669"/>
                    <a:pt x="1465" y="3585"/>
                    <a:pt x="1429" y="3490"/>
                  </a:cubicBezTo>
                  <a:cubicBezTo>
                    <a:pt x="1381" y="3311"/>
                    <a:pt x="1512" y="3145"/>
                    <a:pt x="1679" y="3145"/>
                  </a:cubicBezTo>
                  <a:close/>
                  <a:moveTo>
                    <a:pt x="12514" y="4300"/>
                  </a:moveTo>
                  <a:cubicBezTo>
                    <a:pt x="12656" y="4300"/>
                    <a:pt x="12764" y="4419"/>
                    <a:pt x="12764" y="4562"/>
                  </a:cubicBezTo>
                  <a:cubicBezTo>
                    <a:pt x="12764" y="4704"/>
                    <a:pt x="12645" y="4812"/>
                    <a:pt x="12514" y="4812"/>
                  </a:cubicBezTo>
                  <a:cubicBezTo>
                    <a:pt x="12383" y="4812"/>
                    <a:pt x="12264" y="4693"/>
                    <a:pt x="12264" y="4562"/>
                  </a:cubicBezTo>
                  <a:cubicBezTo>
                    <a:pt x="12240" y="4419"/>
                    <a:pt x="12359" y="4300"/>
                    <a:pt x="12514" y="4300"/>
                  </a:cubicBezTo>
                  <a:close/>
                  <a:moveTo>
                    <a:pt x="11990" y="8334"/>
                  </a:moveTo>
                  <a:cubicBezTo>
                    <a:pt x="12137" y="8334"/>
                    <a:pt x="12264" y="8459"/>
                    <a:pt x="12264" y="8610"/>
                  </a:cubicBezTo>
                  <a:cubicBezTo>
                    <a:pt x="12264" y="8741"/>
                    <a:pt x="12145" y="8848"/>
                    <a:pt x="12002" y="8860"/>
                  </a:cubicBezTo>
                  <a:cubicBezTo>
                    <a:pt x="11859" y="8860"/>
                    <a:pt x="11740" y="8741"/>
                    <a:pt x="11740" y="8610"/>
                  </a:cubicBezTo>
                  <a:cubicBezTo>
                    <a:pt x="11740" y="8491"/>
                    <a:pt x="11799" y="8384"/>
                    <a:pt x="11906" y="8348"/>
                  </a:cubicBezTo>
                  <a:cubicBezTo>
                    <a:pt x="11934" y="8338"/>
                    <a:pt x="11963" y="8334"/>
                    <a:pt x="11990" y="8334"/>
                  </a:cubicBezTo>
                  <a:close/>
                  <a:moveTo>
                    <a:pt x="9192" y="3514"/>
                  </a:moveTo>
                  <a:cubicBezTo>
                    <a:pt x="9501" y="3514"/>
                    <a:pt x="9763" y="3764"/>
                    <a:pt x="9763" y="4085"/>
                  </a:cubicBezTo>
                  <a:lnTo>
                    <a:pt x="9763" y="9169"/>
                  </a:lnTo>
                  <a:cubicBezTo>
                    <a:pt x="9763" y="9479"/>
                    <a:pt x="9501" y="9741"/>
                    <a:pt x="9192" y="9741"/>
                  </a:cubicBezTo>
                  <a:lnTo>
                    <a:pt x="4108" y="9741"/>
                  </a:lnTo>
                  <a:cubicBezTo>
                    <a:pt x="3786" y="9741"/>
                    <a:pt x="3536" y="9479"/>
                    <a:pt x="3536" y="9169"/>
                  </a:cubicBezTo>
                  <a:lnTo>
                    <a:pt x="3536" y="4085"/>
                  </a:lnTo>
                  <a:cubicBezTo>
                    <a:pt x="3536" y="3764"/>
                    <a:pt x="3786" y="3514"/>
                    <a:pt x="4108" y="3514"/>
                  </a:cubicBezTo>
                  <a:close/>
                  <a:moveTo>
                    <a:pt x="774" y="9467"/>
                  </a:moveTo>
                  <a:cubicBezTo>
                    <a:pt x="869" y="9467"/>
                    <a:pt x="976" y="9538"/>
                    <a:pt x="1024" y="9646"/>
                  </a:cubicBezTo>
                  <a:cubicBezTo>
                    <a:pt x="1084" y="9824"/>
                    <a:pt x="953" y="9991"/>
                    <a:pt x="774" y="9991"/>
                  </a:cubicBezTo>
                  <a:cubicBezTo>
                    <a:pt x="607" y="9991"/>
                    <a:pt x="476" y="9824"/>
                    <a:pt x="512" y="9646"/>
                  </a:cubicBezTo>
                  <a:cubicBezTo>
                    <a:pt x="548" y="9538"/>
                    <a:pt x="643" y="9467"/>
                    <a:pt x="774" y="9467"/>
                  </a:cubicBezTo>
                  <a:close/>
                  <a:moveTo>
                    <a:pt x="2584" y="11289"/>
                  </a:moveTo>
                  <a:cubicBezTo>
                    <a:pt x="2739" y="11289"/>
                    <a:pt x="2834" y="11408"/>
                    <a:pt x="2834" y="11539"/>
                  </a:cubicBezTo>
                  <a:cubicBezTo>
                    <a:pt x="2858" y="11682"/>
                    <a:pt x="2739" y="11789"/>
                    <a:pt x="2584" y="11789"/>
                  </a:cubicBezTo>
                  <a:cubicBezTo>
                    <a:pt x="2441" y="11789"/>
                    <a:pt x="2334" y="11670"/>
                    <a:pt x="2334" y="11539"/>
                  </a:cubicBezTo>
                  <a:cubicBezTo>
                    <a:pt x="2334" y="11384"/>
                    <a:pt x="2453" y="11289"/>
                    <a:pt x="2584" y="11289"/>
                  </a:cubicBezTo>
                  <a:close/>
                  <a:moveTo>
                    <a:pt x="5334" y="12217"/>
                  </a:moveTo>
                  <a:cubicBezTo>
                    <a:pt x="5441" y="12217"/>
                    <a:pt x="5548" y="12301"/>
                    <a:pt x="5596" y="12396"/>
                  </a:cubicBezTo>
                  <a:cubicBezTo>
                    <a:pt x="5656" y="12575"/>
                    <a:pt x="5513" y="12741"/>
                    <a:pt x="5334" y="12741"/>
                  </a:cubicBezTo>
                  <a:cubicBezTo>
                    <a:pt x="5179" y="12741"/>
                    <a:pt x="5036" y="12575"/>
                    <a:pt x="5084" y="12396"/>
                  </a:cubicBezTo>
                  <a:cubicBezTo>
                    <a:pt x="5120" y="12301"/>
                    <a:pt x="5215" y="12217"/>
                    <a:pt x="5334" y="12217"/>
                  </a:cubicBezTo>
                  <a:close/>
                  <a:moveTo>
                    <a:pt x="7945" y="0"/>
                  </a:moveTo>
                  <a:cubicBezTo>
                    <a:pt x="7512" y="0"/>
                    <a:pt x="7156" y="338"/>
                    <a:pt x="7156" y="775"/>
                  </a:cubicBezTo>
                  <a:cubicBezTo>
                    <a:pt x="7156" y="1121"/>
                    <a:pt x="7382" y="1395"/>
                    <a:pt x="7680" y="1502"/>
                  </a:cubicBezTo>
                  <a:lnTo>
                    <a:pt x="7680" y="1954"/>
                  </a:lnTo>
                  <a:lnTo>
                    <a:pt x="6632" y="1954"/>
                  </a:lnTo>
                  <a:cubicBezTo>
                    <a:pt x="6489" y="1954"/>
                    <a:pt x="6382" y="2073"/>
                    <a:pt x="6382" y="2204"/>
                  </a:cubicBezTo>
                  <a:lnTo>
                    <a:pt x="6382" y="2978"/>
                  </a:lnTo>
                  <a:lnTo>
                    <a:pt x="5298" y="2978"/>
                  </a:lnTo>
                  <a:lnTo>
                    <a:pt x="5298" y="1311"/>
                  </a:lnTo>
                  <a:cubicBezTo>
                    <a:pt x="5298" y="1156"/>
                    <a:pt x="5179" y="1061"/>
                    <a:pt x="5036" y="1061"/>
                  </a:cubicBezTo>
                  <a:lnTo>
                    <a:pt x="4465" y="1061"/>
                  </a:lnTo>
                  <a:cubicBezTo>
                    <a:pt x="4351" y="766"/>
                    <a:pt x="4054" y="536"/>
                    <a:pt x="3717" y="536"/>
                  </a:cubicBezTo>
                  <a:cubicBezTo>
                    <a:pt x="3700" y="536"/>
                    <a:pt x="3684" y="536"/>
                    <a:pt x="3667" y="537"/>
                  </a:cubicBezTo>
                  <a:cubicBezTo>
                    <a:pt x="3286" y="561"/>
                    <a:pt x="2977" y="883"/>
                    <a:pt x="2953" y="1264"/>
                  </a:cubicBezTo>
                  <a:cubicBezTo>
                    <a:pt x="2929" y="1716"/>
                    <a:pt x="3286" y="2097"/>
                    <a:pt x="3727" y="2097"/>
                  </a:cubicBezTo>
                  <a:cubicBezTo>
                    <a:pt x="4072" y="2097"/>
                    <a:pt x="4358" y="1883"/>
                    <a:pt x="4465" y="1585"/>
                  </a:cubicBezTo>
                  <a:lnTo>
                    <a:pt x="4786" y="1585"/>
                  </a:lnTo>
                  <a:lnTo>
                    <a:pt x="4786" y="2978"/>
                  </a:lnTo>
                  <a:lnTo>
                    <a:pt x="4120" y="2978"/>
                  </a:lnTo>
                  <a:cubicBezTo>
                    <a:pt x="3524" y="2978"/>
                    <a:pt x="3036" y="3466"/>
                    <a:pt x="3036" y="4062"/>
                  </a:cubicBezTo>
                  <a:lnTo>
                    <a:pt x="3036" y="6300"/>
                  </a:lnTo>
                  <a:lnTo>
                    <a:pt x="1977" y="6300"/>
                  </a:lnTo>
                  <a:lnTo>
                    <a:pt x="1977" y="4145"/>
                  </a:lnTo>
                  <a:cubicBezTo>
                    <a:pt x="2286" y="4026"/>
                    <a:pt x="2524" y="3704"/>
                    <a:pt x="2500" y="3347"/>
                  </a:cubicBezTo>
                  <a:cubicBezTo>
                    <a:pt x="2465" y="2966"/>
                    <a:pt x="2155" y="2657"/>
                    <a:pt x="1762" y="2633"/>
                  </a:cubicBezTo>
                  <a:cubicBezTo>
                    <a:pt x="1748" y="2632"/>
                    <a:pt x="1734" y="2632"/>
                    <a:pt x="1721" y="2632"/>
                  </a:cubicBezTo>
                  <a:cubicBezTo>
                    <a:pt x="1297" y="2632"/>
                    <a:pt x="929" y="2980"/>
                    <a:pt x="929" y="3407"/>
                  </a:cubicBezTo>
                  <a:cubicBezTo>
                    <a:pt x="929" y="3752"/>
                    <a:pt x="1155" y="4038"/>
                    <a:pt x="1453" y="4133"/>
                  </a:cubicBezTo>
                  <a:lnTo>
                    <a:pt x="1453" y="6550"/>
                  </a:lnTo>
                  <a:cubicBezTo>
                    <a:pt x="1453" y="6693"/>
                    <a:pt x="1572" y="6800"/>
                    <a:pt x="1703" y="6800"/>
                  </a:cubicBezTo>
                  <a:lnTo>
                    <a:pt x="3036" y="6800"/>
                  </a:lnTo>
                  <a:lnTo>
                    <a:pt x="3036" y="7371"/>
                  </a:lnTo>
                  <a:lnTo>
                    <a:pt x="798" y="7371"/>
                  </a:lnTo>
                  <a:cubicBezTo>
                    <a:pt x="655" y="7371"/>
                    <a:pt x="548" y="7491"/>
                    <a:pt x="548" y="7622"/>
                  </a:cubicBezTo>
                  <a:lnTo>
                    <a:pt x="548" y="8943"/>
                  </a:lnTo>
                  <a:cubicBezTo>
                    <a:pt x="238" y="9062"/>
                    <a:pt x="0" y="9372"/>
                    <a:pt x="24" y="9729"/>
                  </a:cubicBezTo>
                  <a:cubicBezTo>
                    <a:pt x="60" y="10122"/>
                    <a:pt x="369" y="10431"/>
                    <a:pt x="750" y="10443"/>
                  </a:cubicBezTo>
                  <a:cubicBezTo>
                    <a:pt x="771" y="10445"/>
                    <a:pt x="792" y="10446"/>
                    <a:pt x="813" y="10446"/>
                  </a:cubicBezTo>
                  <a:cubicBezTo>
                    <a:pt x="1237" y="10446"/>
                    <a:pt x="1584" y="10101"/>
                    <a:pt x="1584" y="9681"/>
                  </a:cubicBezTo>
                  <a:cubicBezTo>
                    <a:pt x="1584" y="9336"/>
                    <a:pt x="1369" y="9050"/>
                    <a:pt x="1072" y="8943"/>
                  </a:cubicBezTo>
                  <a:lnTo>
                    <a:pt x="1072" y="7872"/>
                  </a:lnTo>
                  <a:lnTo>
                    <a:pt x="3048" y="7872"/>
                  </a:lnTo>
                  <a:lnTo>
                    <a:pt x="3048" y="8645"/>
                  </a:lnTo>
                  <a:lnTo>
                    <a:pt x="2631" y="8645"/>
                  </a:lnTo>
                  <a:cubicBezTo>
                    <a:pt x="2477" y="8645"/>
                    <a:pt x="2381" y="8765"/>
                    <a:pt x="2381" y="8895"/>
                  </a:cubicBezTo>
                  <a:lnTo>
                    <a:pt x="2381" y="10741"/>
                  </a:lnTo>
                  <a:cubicBezTo>
                    <a:pt x="2048" y="10872"/>
                    <a:pt x="1822" y="11193"/>
                    <a:pt x="1858" y="11562"/>
                  </a:cubicBezTo>
                  <a:cubicBezTo>
                    <a:pt x="1905" y="11920"/>
                    <a:pt x="2179" y="12205"/>
                    <a:pt x="2536" y="12229"/>
                  </a:cubicBezTo>
                  <a:cubicBezTo>
                    <a:pt x="2570" y="12233"/>
                    <a:pt x="2604" y="12236"/>
                    <a:pt x="2637" y="12236"/>
                  </a:cubicBezTo>
                  <a:cubicBezTo>
                    <a:pt x="3068" y="12236"/>
                    <a:pt x="3417" y="11887"/>
                    <a:pt x="3417" y="11467"/>
                  </a:cubicBezTo>
                  <a:cubicBezTo>
                    <a:pt x="3417" y="11122"/>
                    <a:pt x="3191" y="10836"/>
                    <a:pt x="2893" y="10729"/>
                  </a:cubicBezTo>
                  <a:lnTo>
                    <a:pt x="2893" y="9157"/>
                  </a:lnTo>
                  <a:lnTo>
                    <a:pt x="3048" y="9157"/>
                  </a:lnTo>
                  <a:cubicBezTo>
                    <a:pt x="3072" y="9741"/>
                    <a:pt x="3548" y="10193"/>
                    <a:pt x="4132" y="10193"/>
                  </a:cubicBezTo>
                  <a:lnTo>
                    <a:pt x="6406" y="10193"/>
                  </a:lnTo>
                  <a:lnTo>
                    <a:pt x="6406" y="10717"/>
                  </a:lnTo>
                  <a:lnTo>
                    <a:pt x="5370" y="10717"/>
                  </a:lnTo>
                  <a:cubicBezTo>
                    <a:pt x="5215" y="10717"/>
                    <a:pt x="5120" y="10836"/>
                    <a:pt x="5120" y="10967"/>
                  </a:cubicBezTo>
                  <a:lnTo>
                    <a:pt x="5120" y="11682"/>
                  </a:lnTo>
                  <a:cubicBezTo>
                    <a:pt x="4786" y="11801"/>
                    <a:pt x="4560" y="12134"/>
                    <a:pt x="4596" y="12515"/>
                  </a:cubicBezTo>
                  <a:cubicBezTo>
                    <a:pt x="4644" y="12872"/>
                    <a:pt x="4917" y="13158"/>
                    <a:pt x="5275" y="13206"/>
                  </a:cubicBezTo>
                  <a:cubicBezTo>
                    <a:pt x="5309" y="13210"/>
                    <a:pt x="5342" y="13212"/>
                    <a:pt x="5375" y="13212"/>
                  </a:cubicBezTo>
                  <a:cubicBezTo>
                    <a:pt x="5805" y="13212"/>
                    <a:pt x="6144" y="12863"/>
                    <a:pt x="6144" y="12432"/>
                  </a:cubicBezTo>
                  <a:cubicBezTo>
                    <a:pt x="6144" y="12086"/>
                    <a:pt x="5918" y="11801"/>
                    <a:pt x="5620" y="11705"/>
                  </a:cubicBezTo>
                  <a:lnTo>
                    <a:pt x="5620" y="11253"/>
                  </a:lnTo>
                  <a:lnTo>
                    <a:pt x="6668" y="11253"/>
                  </a:lnTo>
                  <a:cubicBezTo>
                    <a:pt x="6811" y="11253"/>
                    <a:pt x="6918" y="11134"/>
                    <a:pt x="6918" y="11003"/>
                  </a:cubicBezTo>
                  <a:lnTo>
                    <a:pt x="6918" y="10229"/>
                  </a:lnTo>
                  <a:lnTo>
                    <a:pt x="8275" y="10229"/>
                  </a:lnTo>
                  <a:lnTo>
                    <a:pt x="8275" y="10872"/>
                  </a:lnTo>
                  <a:cubicBezTo>
                    <a:pt x="8275" y="11003"/>
                    <a:pt x="8358" y="11122"/>
                    <a:pt x="8489" y="11134"/>
                  </a:cubicBezTo>
                  <a:cubicBezTo>
                    <a:pt x="8507" y="11138"/>
                    <a:pt x="8524" y="11139"/>
                    <a:pt x="8541" y="11139"/>
                  </a:cubicBezTo>
                  <a:cubicBezTo>
                    <a:pt x="8682" y="11139"/>
                    <a:pt x="8787" y="11012"/>
                    <a:pt x="8787" y="10884"/>
                  </a:cubicBezTo>
                  <a:lnTo>
                    <a:pt x="8787" y="10229"/>
                  </a:lnTo>
                  <a:lnTo>
                    <a:pt x="9204" y="10229"/>
                  </a:lnTo>
                  <a:cubicBezTo>
                    <a:pt x="9799" y="10229"/>
                    <a:pt x="10299" y="9741"/>
                    <a:pt x="10299" y="9146"/>
                  </a:cubicBezTo>
                  <a:lnTo>
                    <a:pt x="10299" y="8824"/>
                  </a:lnTo>
                  <a:lnTo>
                    <a:pt x="11275" y="8824"/>
                  </a:lnTo>
                  <a:cubicBezTo>
                    <a:pt x="11386" y="9124"/>
                    <a:pt x="11663" y="9351"/>
                    <a:pt x="11990" y="9351"/>
                  </a:cubicBezTo>
                  <a:cubicBezTo>
                    <a:pt x="12014" y="9351"/>
                    <a:pt x="12037" y="9350"/>
                    <a:pt x="12061" y="9348"/>
                  </a:cubicBezTo>
                  <a:cubicBezTo>
                    <a:pt x="12454" y="9324"/>
                    <a:pt x="12764" y="9003"/>
                    <a:pt x="12776" y="8622"/>
                  </a:cubicBezTo>
                  <a:cubicBezTo>
                    <a:pt x="12811" y="8169"/>
                    <a:pt x="12454" y="7788"/>
                    <a:pt x="12002" y="7788"/>
                  </a:cubicBezTo>
                  <a:cubicBezTo>
                    <a:pt x="11656" y="7788"/>
                    <a:pt x="11383" y="8014"/>
                    <a:pt x="11275" y="8312"/>
                  </a:cubicBezTo>
                  <a:lnTo>
                    <a:pt x="10287" y="8312"/>
                  </a:lnTo>
                  <a:lnTo>
                    <a:pt x="10287" y="6848"/>
                  </a:lnTo>
                  <a:lnTo>
                    <a:pt x="12514" y="6848"/>
                  </a:lnTo>
                  <a:lnTo>
                    <a:pt x="12514" y="6883"/>
                  </a:lnTo>
                  <a:cubicBezTo>
                    <a:pt x="12656" y="6883"/>
                    <a:pt x="12764" y="6764"/>
                    <a:pt x="12764" y="6621"/>
                  </a:cubicBezTo>
                  <a:lnTo>
                    <a:pt x="12764" y="5300"/>
                  </a:lnTo>
                  <a:cubicBezTo>
                    <a:pt x="13073" y="5181"/>
                    <a:pt x="13311" y="4871"/>
                    <a:pt x="13288" y="4514"/>
                  </a:cubicBezTo>
                  <a:cubicBezTo>
                    <a:pt x="13252" y="4121"/>
                    <a:pt x="12942" y="3823"/>
                    <a:pt x="12561" y="3800"/>
                  </a:cubicBezTo>
                  <a:cubicBezTo>
                    <a:pt x="12540" y="3798"/>
                    <a:pt x="12520" y="3797"/>
                    <a:pt x="12499" y="3797"/>
                  </a:cubicBezTo>
                  <a:cubicBezTo>
                    <a:pt x="12074" y="3797"/>
                    <a:pt x="11728" y="4142"/>
                    <a:pt x="11728" y="4574"/>
                  </a:cubicBezTo>
                  <a:cubicBezTo>
                    <a:pt x="11728" y="4919"/>
                    <a:pt x="11942" y="5193"/>
                    <a:pt x="12240" y="5300"/>
                  </a:cubicBezTo>
                  <a:lnTo>
                    <a:pt x="12240" y="6371"/>
                  </a:lnTo>
                  <a:lnTo>
                    <a:pt x="10263" y="6371"/>
                  </a:lnTo>
                  <a:lnTo>
                    <a:pt x="10263" y="4169"/>
                  </a:lnTo>
                  <a:lnTo>
                    <a:pt x="10930" y="4169"/>
                  </a:lnTo>
                  <a:cubicBezTo>
                    <a:pt x="11085" y="4169"/>
                    <a:pt x="11192" y="4050"/>
                    <a:pt x="11192" y="3919"/>
                  </a:cubicBezTo>
                  <a:lnTo>
                    <a:pt x="11192" y="2704"/>
                  </a:lnTo>
                  <a:cubicBezTo>
                    <a:pt x="11513" y="2585"/>
                    <a:pt x="11752" y="2252"/>
                    <a:pt x="11692" y="1859"/>
                  </a:cubicBezTo>
                  <a:cubicBezTo>
                    <a:pt x="11644" y="1502"/>
                    <a:pt x="11371" y="1216"/>
                    <a:pt x="11013" y="1180"/>
                  </a:cubicBezTo>
                  <a:cubicBezTo>
                    <a:pt x="10980" y="1176"/>
                    <a:pt x="10948" y="1174"/>
                    <a:pt x="10915" y="1174"/>
                  </a:cubicBezTo>
                  <a:cubicBezTo>
                    <a:pt x="10484" y="1174"/>
                    <a:pt x="10144" y="1534"/>
                    <a:pt x="10144" y="1966"/>
                  </a:cubicBezTo>
                  <a:cubicBezTo>
                    <a:pt x="10144" y="2311"/>
                    <a:pt x="10370" y="2609"/>
                    <a:pt x="10668" y="2716"/>
                  </a:cubicBezTo>
                  <a:lnTo>
                    <a:pt x="10668" y="3645"/>
                  </a:lnTo>
                  <a:lnTo>
                    <a:pt x="10180" y="3645"/>
                  </a:lnTo>
                  <a:cubicBezTo>
                    <a:pt x="10001" y="3264"/>
                    <a:pt x="9620" y="2990"/>
                    <a:pt x="9180" y="2990"/>
                  </a:cubicBezTo>
                  <a:lnTo>
                    <a:pt x="6906" y="2990"/>
                  </a:lnTo>
                  <a:lnTo>
                    <a:pt x="6906" y="2478"/>
                  </a:lnTo>
                  <a:lnTo>
                    <a:pt x="7942" y="2478"/>
                  </a:lnTo>
                  <a:cubicBezTo>
                    <a:pt x="8096" y="2478"/>
                    <a:pt x="8192" y="2359"/>
                    <a:pt x="8192" y="2216"/>
                  </a:cubicBezTo>
                  <a:lnTo>
                    <a:pt x="8192" y="1502"/>
                  </a:lnTo>
                  <a:cubicBezTo>
                    <a:pt x="8513" y="1383"/>
                    <a:pt x="8751" y="1073"/>
                    <a:pt x="8716" y="716"/>
                  </a:cubicBezTo>
                  <a:cubicBezTo>
                    <a:pt x="8692" y="335"/>
                    <a:pt x="8370" y="13"/>
                    <a:pt x="7989" y="2"/>
                  </a:cubicBezTo>
                  <a:cubicBezTo>
                    <a:pt x="7974" y="1"/>
                    <a:pt x="7960" y="0"/>
                    <a:pt x="7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39"/>
            <p:cNvSpPr/>
            <p:nvPr/>
          </p:nvSpPr>
          <p:spPr>
            <a:xfrm>
              <a:off x="4424456" y="1717900"/>
              <a:ext cx="51958" cy="64600"/>
            </a:xfrm>
            <a:custGeom>
              <a:avLst/>
              <a:gdLst/>
              <a:ahLst/>
              <a:cxnLst/>
              <a:rect l="l" t="t" r="r" b="b"/>
              <a:pathLst>
                <a:path w="1870" h="2325" extrusionOk="0">
                  <a:moveTo>
                    <a:pt x="1084" y="1275"/>
                  </a:moveTo>
                  <a:cubicBezTo>
                    <a:pt x="1191" y="1275"/>
                    <a:pt x="1286" y="1358"/>
                    <a:pt x="1334" y="1453"/>
                  </a:cubicBezTo>
                  <a:cubicBezTo>
                    <a:pt x="1393" y="1644"/>
                    <a:pt x="1262" y="1798"/>
                    <a:pt x="1096" y="1798"/>
                  </a:cubicBezTo>
                  <a:cubicBezTo>
                    <a:pt x="941" y="1798"/>
                    <a:pt x="798" y="1632"/>
                    <a:pt x="846" y="1453"/>
                  </a:cubicBezTo>
                  <a:cubicBezTo>
                    <a:pt x="881" y="1358"/>
                    <a:pt x="977" y="1275"/>
                    <a:pt x="1084" y="1275"/>
                  </a:cubicBezTo>
                  <a:close/>
                  <a:moveTo>
                    <a:pt x="298" y="1"/>
                  </a:moveTo>
                  <a:cubicBezTo>
                    <a:pt x="167" y="1"/>
                    <a:pt x="48" y="96"/>
                    <a:pt x="24" y="227"/>
                  </a:cubicBezTo>
                  <a:cubicBezTo>
                    <a:pt x="0" y="394"/>
                    <a:pt x="131" y="524"/>
                    <a:pt x="286" y="524"/>
                  </a:cubicBezTo>
                  <a:lnTo>
                    <a:pt x="834" y="524"/>
                  </a:lnTo>
                  <a:lnTo>
                    <a:pt x="834" y="822"/>
                  </a:lnTo>
                  <a:cubicBezTo>
                    <a:pt x="524" y="941"/>
                    <a:pt x="286" y="1251"/>
                    <a:pt x="310" y="1608"/>
                  </a:cubicBezTo>
                  <a:cubicBezTo>
                    <a:pt x="346" y="2001"/>
                    <a:pt x="655" y="2310"/>
                    <a:pt x="1036" y="2322"/>
                  </a:cubicBezTo>
                  <a:cubicBezTo>
                    <a:pt x="1057" y="2324"/>
                    <a:pt x="1078" y="2325"/>
                    <a:pt x="1098" y="2325"/>
                  </a:cubicBezTo>
                  <a:cubicBezTo>
                    <a:pt x="1523" y="2325"/>
                    <a:pt x="1870" y="1980"/>
                    <a:pt x="1870" y="1548"/>
                  </a:cubicBezTo>
                  <a:cubicBezTo>
                    <a:pt x="1870" y="1191"/>
                    <a:pt x="1667" y="905"/>
                    <a:pt x="1358" y="810"/>
                  </a:cubicBezTo>
                  <a:lnTo>
                    <a:pt x="1358" y="251"/>
                  </a:lnTo>
                  <a:cubicBezTo>
                    <a:pt x="1358" y="108"/>
                    <a:pt x="1239"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39"/>
            <p:cNvSpPr/>
            <p:nvPr/>
          </p:nvSpPr>
          <p:spPr>
            <a:xfrm>
              <a:off x="4403283" y="1717567"/>
              <a:ext cx="16893" cy="14587"/>
            </a:xfrm>
            <a:custGeom>
              <a:avLst/>
              <a:gdLst/>
              <a:ahLst/>
              <a:cxnLst/>
              <a:rect l="l" t="t" r="r" b="b"/>
              <a:pathLst>
                <a:path w="608" h="525" extrusionOk="0">
                  <a:moveTo>
                    <a:pt x="310" y="1"/>
                  </a:moveTo>
                  <a:cubicBezTo>
                    <a:pt x="191" y="1"/>
                    <a:pt x="96" y="72"/>
                    <a:pt x="60" y="179"/>
                  </a:cubicBezTo>
                  <a:cubicBezTo>
                    <a:pt x="0" y="358"/>
                    <a:pt x="131" y="525"/>
                    <a:pt x="310" y="525"/>
                  </a:cubicBezTo>
                  <a:cubicBezTo>
                    <a:pt x="429" y="525"/>
                    <a:pt x="524" y="441"/>
                    <a:pt x="572" y="346"/>
                  </a:cubicBezTo>
                  <a:cubicBezTo>
                    <a:pt x="608" y="167"/>
                    <a:pt x="477"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39"/>
            <p:cNvSpPr/>
            <p:nvPr/>
          </p:nvSpPr>
          <p:spPr>
            <a:xfrm>
              <a:off x="4274583" y="1546578"/>
              <a:ext cx="15921" cy="14559"/>
            </a:xfrm>
            <a:custGeom>
              <a:avLst/>
              <a:gdLst/>
              <a:ahLst/>
              <a:cxnLst/>
              <a:rect l="l" t="t" r="r" b="b"/>
              <a:pathLst>
                <a:path w="573" h="524" extrusionOk="0">
                  <a:moveTo>
                    <a:pt x="291" y="1"/>
                  </a:moveTo>
                  <a:cubicBezTo>
                    <a:pt x="226" y="1"/>
                    <a:pt x="160" y="24"/>
                    <a:pt x="108" y="71"/>
                  </a:cubicBezTo>
                  <a:cubicBezTo>
                    <a:pt x="1" y="166"/>
                    <a:pt x="1" y="333"/>
                    <a:pt x="96" y="440"/>
                  </a:cubicBezTo>
                  <a:cubicBezTo>
                    <a:pt x="156" y="499"/>
                    <a:pt x="215" y="523"/>
                    <a:pt x="287" y="523"/>
                  </a:cubicBezTo>
                  <a:cubicBezTo>
                    <a:pt x="346" y="523"/>
                    <a:pt x="406" y="499"/>
                    <a:pt x="465" y="452"/>
                  </a:cubicBezTo>
                  <a:cubicBezTo>
                    <a:pt x="572" y="344"/>
                    <a:pt x="572" y="190"/>
                    <a:pt x="477" y="83"/>
                  </a:cubicBezTo>
                  <a:cubicBezTo>
                    <a:pt x="428" y="27"/>
                    <a:pt x="360"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39"/>
            <p:cNvSpPr/>
            <p:nvPr/>
          </p:nvSpPr>
          <p:spPr>
            <a:xfrm>
              <a:off x="4308676" y="1555386"/>
              <a:ext cx="47985" cy="101082"/>
            </a:xfrm>
            <a:custGeom>
              <a:avLst/>
              <a:gdLst/>
              <a:ahLst/>
              <a:cxnLst/>
              <a:rect l="l" t="t" r="r" b="b"/>
              <a:pathLst>
                <a:path w="1727" h="3638" extrusionOk="0">
                  <a:moveTo>
                    <a:pt x="796" y="1"/>
                  </a:moveTo>
                  <a:cubicBezTo>
                    <a:pt x="766" y="1"/>
                    <a:pt x="735" y="6"/>
                    <a:pt x="703" y="16"/>
                  </a:cubicBezTo>
                  <a:cubicBezTo>
                    <a:pt x="595" y="51"/>
                    <a:pt x="524" y="147"/>
                    <a:pt x="524" y="266"/>
                  </a:cubicBezTo>
                  <a:lnTo>
                    <a:pt x="524" y="551"/>
                  </a:lnTo>
                  <a:cubicBezTo>
                    <a:pt x="524" y="551"/>
                    <a:pt x="488" y="563"/>
                    <a:pt x="476" y="575"/>
                  </a:cubicBezTo>
                  <a:cubicBezTo>
                    <a:pt x="298" y="658"/>
                    <a:pt x="143" y="801"/>
                    <a:pt x="72" y="980"/>
                  </a:cubicBezTo>
                  <a:cubicBezTo>
                    <a:pt x="0" y="1159"/>
                    <a:pt x="0" y="1373"/>
                    <a:pt x="72" y="1563"/>
                  </a:cubicBezTo>
                  <a:cubicBezTo>
                    <a:pt x="143" y="1742"/>
                    <a:pt x="298" y="1885"/>
                    <a:pt x="476" y="1968"/>
                  </a:cubicBezTo>
                  <a:lnTo>
                    <a:pt x="917" y="2159"/>
                  </a:lnTo>
                  <a:cubicBezTo>
                    <a:pt x="1036" y="2206"/>
                    <a:pt x="1095" y="2337"/>
                    <a:pt x="1036" y="2456"/>
                  </a:cubicBezTo>
                  <a:cubicBezTo>
                    <a:pt x="1012" y="2516"/>
                    <a:pt x="965" y="2563"/>
                    <a:pt x="917" y="2575"/>
                  </a:cubicBezTo>
                  <a:cubicBezTo>
                    <a:pt x="887" y="2587"/>
                    <a:pt x="857" y="2593"/>
                    <a:pt x="828" y="2593"/>
                  </a:cubicBezTo>
                  <a:cubicBezTo>
                    <a:pt x="798" y="2593"/>
                    <a:pt x="768" y="2587"/>
                    <a:pt x="738" y="2575"/>
                  </a:cubicBezTo>
                  <a:lnTo>
                    <a:pt x="524" y="2492"/>
                  </a:lnTo>
                  <a:cubicBezTo>
                    <a:pt x="489" y="2477"/>
                    <a:pt x="454" y="2471"/>
                    <a:pt x="420" y="2471"/>
                  </a:cubicBezTo>
                  <a:cubicBezTo>
                    <a:pt x="316" y="2471"/>
                    <a:pt x="224" y="2533"/>
                    <a:pt x="179" y="2623"/>
                  </a:cubicBezTo>
                  <a:cubicBezTo>
                    <a:pt x="119" y="2754"/>
                    <a:pt x="191" y="2909"/>
                    <a:pt x="310" y="2968"/>
                  </a:cubicBezTo>
                  <a:lnTo>
                    <a:pt x="536" y="3052"/>
                  </a:lnTo>
                  <a:lnTo>
                    <a:pt x="536" y="3361"/>
                  </a:lnTo>
                  <a:cubicBezTo>
                    <a:pt x="536" y="3504"/>
                    <a:pt x="619" y="3623"/>
                    <a:pt x="762" y="3635"/>
                  </a:cubicBezTo>
                  <a:cubicBezTo>
                    <a:pt x="774" y="3637"/>
                    <a:pt x="787" y="3638"/>
                    <a:pt x="799" y="3638"/>
                  </a:cubicBezTo>
                  <a:cubicBezTo>
                    <a:pt x="939" y="3638"/>
                    <a:pt x="1060" y="3516"/>
                    <a:pt x="1060" y="3385"/>
                  </a:cubicBezTo>
                  <a:lnTo>
                    <a:pt x="1060" y="3087"/>
                  </a:lnTo>
                  <a:cubicBezTo>
                    <a:pt x="1084" y="3087"/>
                    <a:pt x="1095" y="3064"/>
                    <a:pt x="1131" y="3052"/>
                  </a:cubicBezTo>
                  <a:cubicBezTo>
                    <a:pt x="1322" y="2980"/>
                    <a:pt x="1476" y="2825"/>
                    <a:pt x="1560" y="2647"/>
                  </a:cubicBezTo>
                  <a:cubicBezTo>
                    <a:pt x="1727" y="2266"/>
                    <a:pt x="1536" y="1837"/>
                    <a:pt x="1131" y="1671"/>
                  </a:cubicBezTo>
                  <a:lnTo>
                    <a:pt x="655" y="1480"/>
                  </a:lnTo>
                  <a:cubicBezTo>
                    <a:pt x="595" y="1444"/>
                    <a:pt x="548" y="1397"/>
                    <a:pt x="524" y="1361"/>
                  </a:cubicBezTo>
                  <a:cubicBezTo>
                    <a:pt x="488" y="1301"/>
                    <a:pt x="488" y="1242"/>
                    <a:pt x="524" y="1182"/>
                  </a:cubicBezTo>
                  <a:cubicBezTo>
                    <a:pt x="548" y="1123"/>
                    <a:pt x="595" y="1075"/>
                    <a:pt x="655" y="1063"/>
                  </a:cubicBezTo>
                  <a:cubicBezTo>
                    <a:pt x="685" y="1045"/>
                    <a:pt x="714" y="1037"/>
                    <a:pt x="744" y="1037"/>
                  </a:cubicBezTo>
                  <a:cubicBezTo>
                    <a:pt x="774" y="1037"/>
                    <a:pt x="804" y="1045"/>
                    <a:pt x="834" y="1063"/>
                  </a:cubicBezTo>
                  <a:lnTo>
                    <a:pt x="1072" y="1147"/>
                  </a:lnTo>
                  <a:cubicBezTo>
                    <a:pt x="1106" y="1161"/>
                    <a:pt x="1141" y="1168"/>
                    <a:pt x="1176" y="1168"/>
                  </a:cubicBezTo>
                  <a:cubicBezTo>
                    <a:pt x="1287" y="1168"/>
                    <a:pt x="1393" y="1098"/>
                    <a:pt x="1429" y="980"/>
                  </a:cubicBezTo>
                  <a:cubicBezTo>
                    <a:pt x="1476" y="849"/>
                    <a:pt x="1393" y="718"/>
                    <a:pt x="1274" y="670"/>
                  </a:cubicBezTo>
                  <a:lnTo>
                    <a:pt x="1060" y="587"/>
                  </a:lnTo>
                  <a:lnTo>
                    <a:pt x="1060" y="254"/>
                  </a:lnTo>
                  <a:cubicBezTo>
                    <a:pt x="1060" y="115"/>
                    <a:pt x="944" y="1"/>
                    <a:pt x="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9" name="Google Shape;4459;p39"/>
          <p:cNvSpPr txBox="1">
            <a:spLocks noGrp="1"/>
          </p:cNvSpPr>
          <p:nvPr>
            <p:ph type="title"/>
          </p:nvPr>
        </p:nvSpPr>
        <p:spPr>
          <a:xfrm>
            <a:off x="639363" y="853903"/>
            <a:ext cx="192655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t>AIM</a:t>
            </a:r>
            <a:endParaRPr sz="2400" dirty="0"/>
          </a:p>
        </p:txBody>
      </p:sp>
      <p:sp>
        <p:nvSpPr>
          <p:cNvPr id="4461" name="Google Shape;4461;p39"/>
          <p:cNvSpPr txBox="1">
            <a:spLocks noGrp="1"/>
          </p:cNvSpPr>
          <p:nvPr>
            <p:ph type="subTitle" idx="1"/>
          </p:nvPr>
        </p:nvSpPr>
        <p:spPr>
          <a:xfrm>
            <a:off x="1181622" y="1544296"/>
            <a:ext cx="7080504" cy="2054907"/>
          </a:xfrm>
          <a:prstGeom prst="rect">
            <a:avLst/>
          </a:prstGeom>
        </p:spPr>
        <p:txBody>
          <a:bodyPr spcFirstLastPara="1" wrap="square" lIns="91425" tIns="91425" rIns="91425" bIns="91425" anchor="t" anchorCtr="0">
            <a:noAutofit/>
          </a:bodyPr>
          <a:lstStyle/>
          <a:p>
            <a:pPr marL="285750" lvl="0" indent="-285750" algn="just" rtl="0">
              <a:lnSpc>
                <a:spcPct val="150000"/>
              </a:lnSpc>
              <a:spcBef>
                <a:spcPts val="0"/>
              </a:spcBef>
              <a:spcAft>
                <a:spcPts val="0"/>
              </a:spcAft>
              <a:buClr>
                <a:schemeClr val="tx2"/>
              </a:buCl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To Predict the customer churn among Telecom industry</a:t>
            </a:r>
          </a:p>
          <a:p>
            <a:pPr marL="285750" lvl="0" indent="-285750" algn="just" rtl="0">
              <a:lnSpc>
                <a:spcPct val="150000"/>
              </a:lnSpc>
              <a:spcBef>
                <a:spcPts val="0"/>
              </a:spcBef>
              <a:spcAft>
                <a:spcPts val="0"/>
              </a:spcAft>
              <a:buClr>
                <a:schemeClr val="tx2"/>
              </a:buCl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Framing out key variables used for churn prediction.</a:t>
            </a:r>
          </a:p>
          <a:p>
            <a:pPr marL="285750" lvl="0" indent="-285750" algn="just" rtl="0">
              <a:lnSpc>
                <a:spcPct val="150000"/>
              </a:lnSpc>
              <a:spcBef>
                <a:spcPts val="0"/>
              </a:spcBef>
              <a:spcAft>
                <a:spcPts val="0"/>
              </a:spcAft>
              <a:buClr>
                <a:schemeClr val="tx2"/>
              </a:buCl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Usage of machine learning models to build, evaluate and predict the customer churn.</a:t>
            </a:r>
          </a:p>
          <a:p>
            <a:pPr marL="285750" lvl="0" indent="-285750" algn="just" rtl="0">
              <a:lnSpc>
                <a:spcPct val="150000"/>
              </a:lnSpc>
              <a:spcBef>
                <a:spcPts val="0"/>
              </a:spcBef>
              <a:spcAft>
                <a:spcPts val="0"/>
              </a:spcAft>
              <a:buClr>
                <a:schemeClr val="tx2"/>
              </a:buCl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Estimating optimal machine learning model for customer churn.</a:t>
            </a:r>
          </a:p>
          <a:p>
            <a:pPr marL="285750" lvl="0" indent="-285750" algn="just" rtl="0">
              <a:lnSpc>
                <a:spcPct val="150000"/>
              </a:lnSpc>
              <a:spcBef>
                <a:spcPts val="0"/>
              </a:spcBef>
              <a:spcAft>
                <a:spcPts val="0"/>
              </a:spcAft>
              <a:buClr>
                <a:schemeClr val="tx2"/>
              </a:buCl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Finding out the best model for our business case &amp; providing executive summary.</a:t>
            </a: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44"/>
        <p:cNvGrpSpPr/>
        <p:nvPr/>
      </p:nvGrpSpPr>
      <p:grpSpPr>
        <a:xfrm>
          <a:off x="0" y="0"/>
          <a:ext cx="0" cy="0"/>
          <a:chOff x="0" y="0"/>
          <a:chExt cx="0" cy="0"/>
        </a:xfrm>
      </p:grpSpPr>
      <p:sp>
        <p:nvSpPr>
          <p:cNvPr id="4645" name="Google Shape;4645;p52"/>
          <p:cNvSpPr txBox="1">
            <a:spLocks noGrp="1"/>
          </p:cNvSpPr>
          <p:nvPr>
            <p:ph type="title"/>
          </p:nvPr>
        </p:nvSpPr>
        <p:spPr>
          <a:xfrm>
            <a:off x="1353014" y="445025"/>
            <a:ext cx="707098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a:t>MODEL BUILDING STEPS</a:t>
            </a:r>
            <a:endParaRPr sz="2400" dirty="0"/>
          </a:p>
        </p:txBody>
      </p:sp>
      <p:pic>
        <p:nvPicPr>
          <p:cNvPr id="3" name="Picture 2">
            <a:extLst>
              <a:ext uri="{FF2B5EF4-FFF2-40B4-BE49-F238E27FC236}">
                <a16:creationId xmlns:a16="http://schemas.microsoft.com/office/drawing/2014/main" xmlns="" id="{2CE6B16B-6204-12D4-157D-D5322619E940}"/>
              </a:ext>
            </a:extLst>
          </p:cNvPr>
          <p:cNvPicPr>
            <a:picLocks noChangeAspect="1"/>
          </p:cNvPicPr>
          <p:nvPr/>
        </p:nvPicPr>
        <p:blipFill rotWithShape="1">
          <a:blip r:embed="rId3"/>
          <a:srcRect l="11870" t="33243" r="38131" b="22529"/>
          <a:stretch/>
        </p:blipFill>
        <p:spPr>
          <a:xfrm>
            <a:off x="1248937" y="1092820"/>
            <a:ext cx="6965795" cy="3166946"/>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61"/>
        <p:cNvGrpSpPr/>
        <p:nvPr/>
      </p:nvGrpSpPr>
      <p:grpSpPr>
        <a:xfrm>
          <a:off x="0" y="0"/>
          <a:ext cx="0" cy="0"/>
          <a:chOff x="0" y="0"/>
          <a:chExt cx="0" cy="0"/>
        </a:xfrm>
      </p:grpSpPr>
      <p:sp>
        <p:nvSpPr>
          <p:cNvPr id="4563" name="Google Shape;4563;p45"/>
          <p:cNvSpPr txBox="1">
            <a:spLocks noGrp="1"/>
          </p:cNvSpPr>
          <p:nvPr>
            <p:ph type="subTitle" idx="1"/>
          </p:nvPr>
        </p:nvSpPr>
        <p:spPr>
          <a:xfrm>
            <a:off x="1166048" y="1442224"/>
            <a:ext cx="7219669" cy="3010829"/>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Clr>
                <a:schemeClr val="tx2"/>
              </a:buClr>
              <a:buSzPct val="100000"/>
              <a:buFont typeface="Wingdings" panose="05000000000000000000" pitchFamily="2" charset="2"/>
              <a:buChar char="v"/>
            </a:pPr>
            <a:r>
              <a:rPr lang="en-IN" dirty="0">
                <a:solidFill>
                  <a:schemeClr val="tx2"/>
                </a:solidFill>
                <a:latin typeface="ABeeZee" panose="020B0604020202020204" charset="0"/>
                <a:ea typeface="Black Han Sans" panose="020B0604020202020204" charset="-127"/>
              </a:rPr>
              <a:t>Problem Statement</a:t>
            </a:r>
          </a:p>
          <a:p>
            <a:pPr marL="0" lvl="0" indent="0" algn="just" rtl="0">
              <a:lnSpc>
                <a:spcPct val="150000"/>
              </a:lnSpc>
              <a:spcBef>
                <a:spcPts val="0"/>
              </a:spcBef>
              <a:spcAft>
                <a:spcPts val="0"/>
              </a:spcAft>
              <a:buClr>
                <a:schemeClr val="tx2"/>
              </a:buClr>
              <a:buSzPct val="100000"/>
            </a:pPr>
            <a:r>
              <a:rPr lang="en-IN" sz="1400" dirty="0">
                <a:solidFill>
                  <a:schemeClr val="tx2"/>
                </a:solidFill>
                <a:latin typeface="Times New Roman" panose="02020603050405020304" pitchFamily="18" charset="0"/>
                <a:cs typeface="Times New Roman" panose="02020603050405020304" pitchFamily="18" charset="0"/>
              </a:rPr>
              <a:t>     </a:t>
            </a:r>
            <a:r>
              <a:rPr lang="en-IN" sz="1400" dirty="0">
                <a:solidFill>
                  <a:schemeClr val="tx1"/>
                </a:solidFill>
                <a:latin typeface="Times New Roman" panose="02020603050405020304" pitchFamily="18" charset="0"/>
                <a:cs typeface="Times New Roman" panose="02020603050405020304" pitchFamily="18" charset="0"/>
              </a:rPr>
              <a:t>For this project, we have obtained a longstanding telecom customer dataset of a telecom</a:t>
            </a:r>
          </a:p>
          <a:p>
            <a:pPr marL="0" lvl="0" indent="0" algn="just" rtl="0">
              <a:lnSpc>
                <a:spcPct val="150000"/>
              </a:lnSpc>
              <a:spcBef>
                <a:spcPts val="0"/>
              </a:spcBef>
              <a:spcAft>
                <a:spcPts val="0"/>
              </a:spcAft>
              <a:buClr>
                <a:schemeClr val="tx2"/>
              </a:buClr>
              <a:buSzPct val="100000"/>
            </a:pPr>
            <a:r>
              <a:rPr lang="en-IN" sz="1400" dirty="0">
                <a:solidFill>
                  <a:schemeClr val="tx1"/>
                </a:solidFill>
                <a:latin typeface="Times New Roman" panose="02020603050405020304" pitchFamily="18" charset="0"/>
                <a:cs typeface="Times New Roman" panose="02020603050405020304" pitchFamily="18" charset="0"/>
              </a:rPr>
              <a:t>     (Mobile) company which aims to predict whether its customers will churn or not.</a:t>
            </a:r>
          </a:p>
          <a:p>
            <a:pPr marL="285750" lvl="0" indent="-285750" algn="just" rtl="0">
              <a:lnSpc>
                <a:spcPct val="150000"/>
              </a:lnSpc>
              <a:spcBef>
                <a:spcPts val="0"/>
              </a:spcBef>
              <a:spcAft>
                <a:spcPts val="0"/>
              </a:spcAft>
              <a:buClr>
                <a:schemeClr val="tx2"/>
              </a:buClr>
              <a:buSzPct val="100000"/>
              <a:buFont typeface="Wingdings" panose="05000000000000000000" pitchFamily="2" charset="2"/>
              <a:buChar char="v"/>
            </a:pPr>
            <a:r>
              <a:rPr lang="en-IN" sz="1400" dirty="0">
                <a:solidFill>
                  <a:schemeClr val="tx2"/>
                </a:solidFill>
                <a:latin typeface="ABeeZee" panose="020B0604020202020204" charset="0"/>
                <a:cs typeface="Times New Roman" panose="02020603050405020304" pitchFamily="18" charset="0"/>
              </a:rPr>
              <a:t>Churn</a:t>
            </a:r>
          </a:p>
          <a:p>
            <a:pPr marL="0" lvl="0" indent="0" algn="just" rtl="0">
              <a:lnSpc>
                <a:spcPct val="150000"/>
              </a:lnSpc>
              <a:spcBef>
                <a:spcPts val="0"/>
              </a:spcBef>
              <a:spcAft>
                <a:spcPts val="0"/>
              </a:spcAft>
              <a:buClr>
                <a:schemeClr val="tx2"/>
              </a:buClr>
              <a:buSzPct val="100000"/>
            </a:pPr>
            <a:r>
              <a:rPr lang="en-IN" sz="1400" dirty="0">
                <a:solidFill>
                  <a:schemeClr val="tx2"/>
                </a:solidFill>
                <a:latin typeface="ABeeZee" panose="020B0604020202020204" charset="0"/>
                <a:cs typeface="Times New Roman" panose="02020603050405020304" pitchFamily="18" charset="0"/>
              </a:rPr>
              <a:t>      </a:t>
            </a:r>
            <a:r>
              <a:rPr lang="en-IN" sz="1400" dirty="0">
                <a:solidFill>
                  <a:schemeClr val="tx1"/>
                </a:solidFill>
                <a:latin typeface="Times New Roman" panose="02020603050405020304" pitchFamily="18" charset="0"/>
                <a:cs typeface="Times New Roman" panose="02020603050405020304" pitchFamily="18" charset="0"/>
              </a:rPr>
              <a:t>Term used to describe customer attrition or loss</a:t>
            </a:r>
          </a:p>
          <a:p>
            <a:pPr marL="285750" lvl="0" indent="-285750" algn="just" rtl="0">
              <a:lnSpc>
                <a:spcPct val="150000"/>
              </a:lnSpc>
              <a:spcBef>
                <a:spcPts val="0"/>
              </a:spcBef>
              <a:spcAft>
                <a:spcPts val="0"/>
              </a:spcAft>
              <a:buClr>
                <a:schemeClr val="tx2"/>
              </a:buClr>
              <a:buSzPct val="100000"/>
              <a:buFont typeface="Wingdings" panose="05000000000000000000" pitchFamily="2" charset="2"/>
              <a:buChar char="v"/>
            </a:pPr>
            <a:r>
              <a:rPr lang="en-IN" sz="1400" dirty="0">
                <a:solidFill>
                  <a:schemeClr val="tx2"/>
                </a:solidFill>
                <a:latin typeface="ABeeZee" panose="020B0604020202020204" charset="0"/>
                <a:cs typeface="Times New Roman" panose="02020603050405020304" pitchFamily="18" charset="0"/>
              </a:rPr>
              <a:t>Churn Rate</a:t>
            </a:r>
          </a:p>
          <a:p>
            <a:pPr marL="0" lvl="0" indent="0" algn="just" rtl="0">
              <a:lnSpc>
                <a:spcPct val="150000"/>
              </a:lnSpc>
              <a:spcBef>
                <a:spcPts val="0"/>
              </a:spcBef>
              <a:spcAft>
                <a:spcPts val="0"/>
              </a:spcAft>
              <a:buClr>
                <a:schemeClr val="tx2"/>
              </a:buClr>
              <a:buSzPct val="100000"/>
            </a:pPr>
            <a:r>
              <a:rPr lang="en-IN" sz="1400" dirty="0">
                <a:solidFill>
                  <a:schemeClr val="tx2"/>
                </a:solidFill>
                <a:latin typeface="ABeeZee" panose="020B0604020202020204" charset="0"/>
                <a:cs typeface="Times New Roman" panose="02020603050405020304" pitchFamily="18" charset="0"/>
              </a:rPr>
              <a:t>      </a:t>
            </a:r>
            <a:r>
              <a:rPr lang="en-IN" sz="1400" dirty="0">
                <a:solidFill>
                  <a:schemeClr val="tx1"/>
                </a:solidFill>
                <a:latin typeface="Times New Roman" panose="02020603050405020304" pitchFamily="18" charset="0"/>
                <a:cs typeface="Times New Roman" panose="02020603050405020304" pitchFamily="18" charset="0"/>
              </a:rPr>
              <a:t>The number of participants who discontinue their use of a service divided by the total   </a:t>
            </a:r>
          </a:p>
          <a:p>
            <a:pPr marL="0" lvl="0" indent="0" algn="just" rtl="0">
              <a:lnSpc>
                <a:spcPct val="150000"/>
              </a:lnSpc>
              <a:spcBef>
                <a:spcPts val="0"/>
              </a:spcBef>
              <a:spcAft>
                <a:spcPts val="0"/>
              </a:spcAft>
              <a:buClr>
                <a:schemeClr val="tx2"/>
              </a:buClr>
              <a:buSzPct val="100000"/>
            </a:pPr>
            <a:r>
              <a:rPr lang="en-IN" sz="1400" dirty="0">
                <a:solidFill>
                  <a:schemeClr val="tx1"/>
                </a:solidFill>
                <a:latin typeface="Times New Roman" panose="02020603050405020304" pitchFamily="18" charset="0"/>
                <a:cs typeface="Times New Roman" panose="02020603050405020304" pitchFamily="18" charset="0"/>
              </a:rPr>
              <a:t>        number of total participants at the start of the period.</a:t>
            </a:r>
            <a:endParaRPr lang="en-IN" sz="1400" dirty="0">
              <a:solidFill>
                <a:schemeClr val="tx2"/>
              </a:solidFill>
              <a:latin typeface="ABeeZee" panose="020B0604020202020204" charset="0"/>
              <a:cs typeface="Times New Roman" panose="02020603050405020304" pitchFamily="18" charset="0"/>
            </a:endParaRPr>
          </a:p>
          <a:p>
            <a:pPr marL="0" lvl="0" indent="0" algn="just" rtl="0">
              <a:spcBef>
                <a:spcPts val="0"/>
              </a:spcBef>
              <a:spcAft>
                <a:spcPts val="0"/>
              </a:spcAft>
              <a:buClr>
                <a:schemeClr val="tx2"/>
              </a:buClr>
              <a:buSzPct val="100000"/>
            </a:pPr>
            <a:r>
              <a:rPr lang="en-IN" dirty="0">
                <a:solidFill>
                  <a:schemeClr val="tx2"/>
                </a:solidFill>
              </a:rPr>
              <a:t>      </a:t>
            </a:r>
          </a:p>
          <a:p>
            <a:pPr marL="0" lvl="0" indent="0" algn="l" rtl="0">
              <a:spcBef>
                <a:spcPts val="0"/>
              </a:spcBef>
              <a:spcAft>
                <a:spcPts val="0"/>
              </a:spcAft>
              <a:buClr>
                <a:schemeClr val="tx2"/>
              </a:buClr>
              <a:buSzPct val="100000"/>
            </a:pPr>
            <a:endParaRPr lang="en-IN" dirty="0">
              <a:solidFill>
                <a:schemeClr val="tx2"/>
              </a:solidFill>
            </a:endParaRPr>
          </a:p>
          <a:p>
            <a:pPr marL="0" lvl="0" indent="0" algn="l" rtl="0">
              <a:spcBef>
                <a:spcPts val="0"/>
              </a:spcBef>
              <a:spcAft>
                <a:spcPts val="0"/>
              </a:spcAft>
              <a:buClr>
                <a:schemeClr val="tx2"/>
              </a:buClr>
              <a:buSzPct val="100000"/>
            </a:pPr>
            <a:endParaRPr lang="en-IN" dirty="0">
              <a:solidFill>
                <a:schemeClr val="tx2"/>
              </a:solidFill>
            </a:endParaRPr>
          </a:p>
          <a:p>
            <a:pPr marL="0" lvl="0" indent="0" algn="l" rtl="0">
              <a:spcBef>
                <a:spcPts val="0"/>
              </a:spcBef>
              <a:spcAft>
                <a:spcPts val="0"/>
              </a:spcAft>
              <a:buClr>
                <a:schemeClr val="tx2"/>
              </a:buClr>
              <a:buSzPct val="100000"/>
            </a:pPr>
            <a:endParaRPr lang="en-IN" dirty="0">
              <a:solidFill>
                <a:schemeClr val="tx2"/>
              </a:solidFill>
            </a:endParaRPr>
          </a:p>
          <a:p>
            <a:pPr marL="285750" lvl="0" indent="-285750" algn="l" rtl="0">
              <a:spcBef>
                <a:spcPts val="0"/>
              </a:spcBef>
              <a:spcAft>
                <a:spcPts val="0"/>
              </a:spcAft>
              <a:buClr>
                <a:schemeClr val="tx2"/>
              </a:buClr>
              <a:buSzPct val="100000"/>
              <a:buFont typeface="Wingdings" panose="05000000000000000000" pitchFamily="2" charset="2"/>
              <a:buChar char="v"/>
            </a:pPr>
            <a:endParaRPr dirty="0">
              <a:solidFill>
                <a:schemeClr val="tx2"/>
              </a:solidFill>
            </a:endParaRPr>
          </a:p>
        </p:txBody>
      </p:sp>
      <p:sp>
        <p:nvSpPr>
          <p:cNvPr id="4568" name="Google Shape;4568;p45"/>
          <p:cNvSpPr txBox="1">
            <a:spLocks noGrp="1"/>
          </p:cNvSpPr>
          <p:nvPr>
            <p:ph type="title" idx="6"/>
          </p:nvPr>
        </p:nvSpPr>
        <p:spPr>
          <a:xfrm>
            <a:off x="653093" y="809298"/>
            <a:ext cx="351002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INTRODUCTION</a:t>
            </a:r>
            <a:endParaRPr sz="24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29"/>
        <p:cNvGrpSpPr/>
        <p:nvPr/>
      </p:nvGrpSpPr>
      <p:grpSpPr>
        <a:xfrm>
          <a:off x="0" y="0"/>
          <a:ext cx="0" cy="0"/>
          <a:chOff x="0" y="0"/>
          <a:chExt cx="0" cy="0"/>
        </a:xfrm>
      </p:grpSpPr>
      <p:sp>
        <p:nvSpPr>
          <p:cNvPr id="4930" name="Google Shape;4930;p54"/>
          <p:cNvSpPr txBox="1">
            <a:spLocks noGrp="1"/>
          </p:cNvSpPr>
          <p:nvPr>
            <p:ph type="title"/>
          </p:nvPr>
        </p:nvSpPr>
        <p:spPr>
          <a:xfrm>
            <a:off x="647069" y="874071"/>
            <a:ext cx="3646100" cy="460917"/>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en-IN" sz="2400" dirty="0"/>
              <a:t>Reasons for churn</a:t>
            </a:r>
            <a:br>
              <a:rPr lang="en-IN" sz="2400" dirty="0"/>
            </a:br>
            <a:r>
              <a:rPr lang="en-IN" sz="1400" dirty="0">
                <a:solidFill>
                  <a:schemeClr val="tx1"/>
                </a:solidFill>
                <a:latin typeface="Times New Roman" panose="02020603050405020304" pitchFamily="18" charset="0"/>
                <a:cs typeface="Times New Roman" panose="02020603050405020304" pitchFamily="18" charset="0"/>
              </a:rPr>
              <a:t/>
            </a:r>
            <a:br>
              <a:rPr lang="en-IN" sz="1400" dirty="0">
                <a:solidFill>
                  <a:schemeClr val="tx1"/>
                </a:solidFill>
                <a:latin typeface="Times New Roman" panose="02020603050405020304" pitchFamily="18" charset="0"/>
                <a:cs typeface="Times New Roman" panose="02020603050405020304" pitchFamily="18" charset="0"/>
              </a:rPr>
            </a:br>
            <a:endParaRPr sz="14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C6ECF32F-3AC9-4F3F-6C44-ADAA1F545089}"/>
              </a:ext>
            </a:extLst>
          </p:cNvPr>
          <p:cNvSpPr txBox="1"/>
          <p:nvPr/>
        </p:nvSpPr>
        <p:spPr>
          <a:xfrm>
            <a:off x="647069" y="1489926"/>
            <a:ext cx="3940098" cy="1669496"/>
          </a:xfrm>
          <a:prstGeom prst="rect">
            <a:avLst/>
          </a:prstGeom>
          <a:noFill/>
        </p:spPr>
        <p:txBody>
          <a:bodyPr wrap="square" rtlCol="0">
            <a:spAutoFit/>
          </a:bodyPr>
          <a:lstStyle/>
          <a:p>
            <a:pPr marL="285750" indent="-285750">
              <a:lnSpc>
                <a:spcPct val="150000"/>
              </a:lnSpc>
              <a:buClr>
                <a:schemeClr val="tx2"/>
              </a:buCl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Easy to switch provider</a:t>
            </a:r>
          </a:p>
          <a:p>
            <a:pPr marL="285750" indent="-285750">
              <a:lnSpc>
                <a:spcPct val="150000"/>
              </a:lnSpc>
              <a:buClr>
                <a:schemeClr val="tx2"/>
              </a:buCl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Difficult to manage the customer data</a:t>
            </a:r>
          </a:p>
          <a:p>
            <a:pPr marL="285750" indent="-285750">
              <a:lnSpc>
                <a:spcPct val="150000"/>
              </a:lnSpc>
              <a:buClr>
                <a:schemeClr val="tx2"/>
              </a:buCl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Inadequate services</a:t>
            </a:r>
          </a:p>
          <a:p>
            <a:pPr marL="285750" indent="-285750">
              <a:lnSpc>
                <a:spcPct val="150000"/>
              </a:lnSpc>
              <a:buClr>
                <a:schemeClr val="tx2"/>
              </a:buCl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Bad quality of service</a:t>
            </a:r>
          </a:p>
          <a:p>
            <a:pPr marL="285750" indent="-285750">
              <a:lnSpc>
                <a:spcPct val="150000"/>
              </a:lnSpc>
              <a:buClr>
                <a:schemeClr val="tx2"/>
              </a:buCl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Customer dissatisfaction</a:t>
            </a:r>
          </a:p>
        </p:txBody>
      </p:sp>
      <p:pic>
        <p:nvPicPr>
          <p:cNvPr id="4" name="Picture 3">
            <a:extLst>
              <a:ext uri="{FF2B5EF4-FFF2-40B4-BE49-F238E27FC236}">
                <a16:creationId xmlns:a16="http://schemas.microsoft.com/office/drawing/2014/main" xmlns="" id="{BDEAE2E1-CA96-438E-82B2-B3A8C1120392}"/>
              </a:ext>
            </a:extLst>
          </p:cNvPr>
          <p:cNvPicPr>
            <a:picLocks noChangeAspect="1"/>
          </p:cNvPicPr>
          <p:nvPr/>
        </p:nvPicPr>
        <p:blipFill>
          <a:blip r:embed="rId3"/>
          <a:stretch>
            <a:fillRect/>
          </a:stretch>
        </p:blipFill>
        <p:spPr>
          <a:xfrm>
            <a:off x="4850833" y="1334988"/>
            <a:ext cx="3364668" cy="2255356"/>
          </a:xfrm>
          <a:prstGeom prst="rect">
            <a:avLst/>
          </a:prstGeom>
          <a:solidFill>
            <a:schemeClr val="accent2"/>
          </a:solid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30"/>
        <p:cNvGrpSpPr/>
        <p:nvPr/>
      </p:nvGrpSpPr>
      <p:grpSpPr>
        <a:xfrm>
          <a:off x="0" y="0"/>
          <a:ext cx="0" cy="0"/>
          <a:chOff x="0" y="0"/>
          <a:chExt cx="0" cy="0"/>
        </a:xfrm>
      </p:grpSpPr>
      <p:sp>
        <p:nvSpPr>
          <p:cNvPr id="5731" name="Google Shape;5731;p61"/>
          <p:cNvSpPr txBox="1">
            <a:spLocks noGrp="1"/>
          </p:cNvSpPr>
          <p:nvPr>
            <p:ph type="subTitle" idx="1"/>
          </p:nvPr>
        </p:nvSpPr>
        <p:spPr>
          <a:xfrm>
            <a:off x="974177" y="1104400"/>
            <a:ext cx="4133386" cy="3409500"/>
          </a:xfrm>
          <a:prstGeom prst="rect">
            <a:avLst/>
          </a:prstGeom>
        </p:spPr>
        <p:txBody>
          <a:bodyPr spcFirstLastPara="1" wrap="square" lIns="91425" tIns="91425" rIns="91425" bIns="91425" anchor="t" anchorCtr="0">
            <a:noAutofit/>
          </a:bodyPr>
          <a:lstStyle/>
          <a:p>
            <a:pPr marL="285750" lvl="0" indent="-285750" algn="just" rtl="0">
              <a:lnSpc>
                <a:spcPct val="150000"/>
              </a:lnSpc>
              <a:spcBef>
                <a:spcPts val="0"/>
              </a:spcBef>
              <a:spcAft>
                <a:spcPts val="0"/>
              </a:spcAft>
              <a:buClr>
                <a:schemeClr val="tx2"/>
              </a:buClr>
              <a:buSzPct val="100000"/>
              <a:buFont typeface="Arial" panose="020B0604020202020204" pitchFamily="34" charset="0"/>
              <a:buChar char="•"/>
            </a:pPr>
            <a:r>
              <a:rPr lang="en-IN" sz="1400" dirty="0">
                <a:solidFill>
                  <a:schemeClr val="tx1"/>
                </a:solidFill>
                <a:latin typeface="Times New Roman" panose="02020603050405020304" pitchFamily="18" charset="0"/>
                <a:ea typeface="Black Han Sans"/>
                <a:cs typeface="Times New Roman" panose="02020603050405020304" pitchFamily="18" charset="0"/>
                <a:sym typeface="Black Han Sans"/>
              </a:rPr>
              <a:t>Source Data set is in CSV format.</a:t>
            </a:r>
          </a:p>
          <a:p>
            <a:pPr marL="285750" lvl="0" indent="-285750" algn="just" rtl="0">
              <a:lnSpc>
                <a:spcPct val="150000"/>
              </a:lnSpc>
              <a:spcBef>
                <a:spcPts val="0"/>
              </a:spcBef>
              <a:spcAft>
                <a:spcPts val="0"/>
              </a:spcAft>
              <a:buClr>
                <a:schemeClr val="tx2"/>
              </a:buClr>
              <a:buSzPct val="100000"/>
              <a:buFont typeface="Arial" panose="020B0604020202020204" pitchFamily="34" charset="0"/>
              <a:buChar char="•"/>
            </a:pPr>
            <a:r>
              <a:rPr lang="en-IN" sz="1400" dirty="0">
                <a:solidFill>
                  <a:schemeClr val="tx1"/>
                </a:solidFill>
                <a:latin typeface="Times New Roman" panose="02020603050405020304" pitchFamily="18" charset="0"/>
                <a:ea typeface="Black Han Sans"/>
                <a:cs typeface="Times New Roman" panose="02020603050405020304" pitchFamily="18" charset="0"/>
                <a:sym typeface="Black Han Sans"/>
              </a:rPr>
              <a:t>The source dataset is basically comma separated variable.</a:t>
            </a:r>
          </a:p>
          <a:p>
            <a:pPr marL="285750" lvl="0" indent="-285750" algn="just" rtl="0">
              <a:lnSpc>
                <a:spcPct val="150000"/>
              </a:lnSpc>
              <a:spcBef>
                <a:spcPts val="0"/>
              </a:spcBef>
              <a:spcAft>
                <a:spcPts val="0"/>
              </a:spcAft>
              <a:buClr>
                <a:schemeClr val="tx2"/>
              </a:buClr>
              <a:buSzPct val="100000"/>
              <a:buFont typeface="Arial" panose="020B0604020202020204" pitchFamily="34" charset="0"/>
              <a:buChar char="•"/>
            </a:pPr>
            <a:r>
              <a:rPr lang="en-IN" sz="1400" dirty="0">
                <a:solidFill>
                  <a:schemeClr val="tx1"/>
                </a:solidFill>
                <a:latin typeface="Times New Roman" panose="02020603050405020304" pitchFamily="18" charset="0"/>
                <a:ea typeface="Black Han Sans"/>
                <a:cs typeface="Times New Roman" panose="02020603050405020304" pitchFamily="18" charset="0"/>
                <a:sym typeface="Black Han Sans"/>
              </a:rPr>
              <a:t>Data set contains 5000 rows and 21 columns.</a:t>
            </a:r>
          </a:p>
          <a:p>
            <a:pPr marL="285750" lvl="0" indent="-285750" algn="just" rtl="0">
              <a:lnSpc>
                <a:spcPct val="150000"/>
              </a:lnSpc>
              <a:spcBef>
                <a:spcPts val="0"/>
              </a:spcBef>
              <a:spcAft>
                <a:spcPts val="0"/>
              </a:spcAft>
              <a:buClr>
                <a:schemeClr val="tx2"/>
              </a:buClr>
              <a:buSzPct val="100000"/>
              <a:buFont typeface="Arial" panose="020B0604020202020204" pitchFamily="34" charset="0"/>
              <a:buChar char="•"/>
            </a:pPr>
            <a:r>
              <a:rPr lang="en-IN" sz="1400" dirty="0">
                <a:solidFill>
                  <a:schemeClr val="tx1"/>
                </a:solidFill>
                <a:latin typeface="Times New Roman" panose="02020603050405020304" pitchFamily="18" charset="0"/>
                <a:ea typeface="Black Han Sans"/>
                <a:cs typeface="Times New Roman" panose="02020603050405020304" pitchFamily="18" charset="0"/>
                <a:sym typeface="Black Han Sans"/>
              </a:rPr>
              <a:t>Churn is a variable which notifies weather a particular person is churned or not. And we will be deploying our models to predict this variable only.</a:t>
            </a:r>
            <a:endParaRPr sz="1400" dirty="0">
              <a:solidFill>
                <a:schemeClr val="tx1"/>
              </a:solidFill>
              <a:latin typeface="Times New Roman" panose="02020603050405020304" pitchFamily="18" charset="0"/>
              <a:ea typeface="Black Han Sans"/>
              <a:cs typeface="Times New Roman" panose="02020603050405020304" pitchFamily="18" charset="0"/>
              <a:sym typeface="Black Han Sans"/>
            </a:endParaRPr>
          </a:p>
        </p:txBody>
      </p:sp>
      <p:sp>
        <p:nvSpPr>
          <p:cNvPr id="5732" name="Google Shape;5732;p61"/>
          <p:cNvSpPr txBox="1">
            <a:spLocks noGrp="1"/>
          </p:cNvSpPr>
          <p:nvPr>
            <p:ph type="title"/>
          </p:nvPr>
        </p:nvSpPr>
        <p:spPr>
          <a:xfrm>
            <a:off x="947297" y="445025"/>
            <a:ext cx="724940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a:t>DATA COLLECTION &amp; DESCRIPTION</a:t>
            </a:r>
            <a:endParaRPr sz="2400" dirty="0"/>
          </a:p>
        </p:txBody>
      </p:sp>
      <p:pic>
        <p:nvPicPr>
          <p:cNvPr id="3" name="Picture 2">
            <a:extLst>
              <a:ext uri="{FF2B5EF4-FFF2-40B4-BE49-F238E27FC236}">
                <a16:creationId xmlns:a16="http://schemas.microsoft.com/office/drawing/2014/main" xmlns="" id="{BAF5A2CA-85D5-25CB-8DBE-40786D996A1C}"/>
              </a:ext>
            </a:extLst>
          </p:cNvPr>
          <p:cNvPicPr>
            <a:picLocks noChangeAspect="1"/>
          </p:cNvPicPr>
          <p:nvPr/>
        </p:nvPicPr>
        <p:blipFill rotWithShape="1">
          <a:blip r:embed="rId3"/>
          <a:srcRect l="21789" t="54616" r="30854" b="26594"/>
          <a:stretch/>
        </p:blipFill>
        <p:spPr>
          <a:xfrm>
            <a:off x="1286107" y="3634135"/>
            <a:ext cx="4330389" cy="966440"/>
          </a:xfrm>
          <a:prstGeom prst="rect">
            <a:avLst/>
          </a:prstGeom>
        </p:spPr>
      </p:pic>
      <p:pic>
        <p:nvPicPr>
          <p:cNvPr id="5" name="Picture 4">
            <a:extLst>
              <a:ext uri="{FF2B5EF4-FFF2-40B4-BE49-F238E27FC236}">
                <a16:creationId xmlns:a16="http://schemas.microsoft.com/office/drawing/2014/main" xmlns="" id="{90715B4B-9DEE-D1DB-C7D4-FAD5B9B16CDA}"/>
              </a:ext>
            </a:extLst>
          </p:cNvPr>
          <p:cNvPicPr>
            <a:picLocks noChangeAspect="1"/>
          </p:cNvPicPr>
          <p:nvPr/>
        </p:nvPicPr>
        <p:blipFill rotWithShape="1">
          <a:blip r:embed="rId4"/>
          <a:srcRect l="22277" t="22981" r="48211" b="14869"/>
          <a:stretch/>
        </p:blipFill>
        <p:spPr>
          <a:xfrm>
            <a:off x="5725404" y="1104400"/>
            <a:ext cx="2698595" cy="3196684"/>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8" name="Google Shape;5738;p62"/>
          <p:cNvSpPr txBox="1">
            <a:spLocks noGrp="1"/>
          </p:cNvSpPr>
          <p:nvPr>
            <p:ph type="title"/>
          </p:nvPr>
        </p:nvSpPr>
        <p:spPr>
          <a:xfrm>
            <a:off x="720000" y="2667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EXPLORATORY DATA ANALYSIS(EDA)</a:t>
            </a:r>
            <a:endParaRPr sz="2400" dirty="0"/>
          </a:p>
        </p:txBody>
      </p:sp>
      <p:sp>
        <p:nvSpPr>
          <p:cNvPr id="3" name="Subtitle 2">
            <a:extLst>
              <a:ext uri="{FF2B5EF4-FFF2-40B4-BE49-F238E27FC236}">
                <a16:creationId xmlns:a16="http://schemas.microsoft.com/office/drawing/2014/main" xmlns="" id="{D8CB212A-989B-FF24-EC0C-1557723EF795}"/>
              </a:ext>
            </a:extLst>
          </p:cNvPr>
          <p:cNvSpPr>
            <a:spLocks noGrp="1"/>
          </p:cNvSpPr>
          <p:nvPr>
            <p:ph type="subTitle" idx="1"/>
          </p:nvPr>
        </p:nvSpPr>
        <p:spPr>
          <a:xfrm>
            <a:off x="608488" y="792166"/>
            <a:ext cx="7918478" cy="4084634"/>
          </a:xfrm>
        </p:spPr>
        <p:txBody>
          <a:bodyPr/>
          <a:lstStyle/>
          <a:p>
            <a:pPr>
              <a:lnSpc>
                <a:spcPct val="150000"/>
              </a:lnSpc>
              <a:buClr>
                <a:schemeClr val="tx2"/>
              </a:buCl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An approach to analyse the data sets &amp; to summarise their main characteristics, often with the visual methods.</a:t>
            </a:r>
          </a:p>
          <a:p>
            <a:pPr>
              <a:lnSpc>
                <a:spcPct val="150000"/>
              </a:lnSpc>
              <a:buClr>
                <a:schemeClr val="tx2"/>
              </a:buCl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Used for seeing what the data can tell us beyond the formal modelling or hypothesis.</a:t>
            </a:r>
          </a:p>
          <a:p>
            <a:pPr>
              <a:lnSpc>
                <a:spcPct val="150000"/>
              </a:lnSpc>
              <a:buClr>
                <a:schemeClr val="tx2"/>
              </a:buCl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Helps to evaluate the presence of outliers and its effect.</a:t>
            </a:r>
          </a:p>
          <a:p>
            <a:pPr>
              <a:lnSpc>
                <a:spcPct val="150000"/>
              </a:lnSpc>
              <a:buClr>
                <a:schemeClr val="tx2"/>
              </a:buCl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Here we perform:</a:t>
            </a:r>
          </a:p>
          <a:p>
            <a:pPr marL="127000" indent="0">
              <a:lnSpc>
                <a:spcPct val="150000"/>
              </a:lnSpc>
              <a:buClr>
                <a:schemeClr val="tx2"/>
              </a:buClr>
              <a:buNone/>
            </a:pP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i</a:t>
            </a:r>
            <a:r>
              <a:rPr lang="en-IN" sz="1400" dirty="0">
                <a:latin typeface="Times New Roman" panose="02020603050405020304" pitchFamily="18" charset="0"/>
                <a:cs typeface="Times New Roman" panose="02020603050405020304" pitchFamily="18" charset="0"/>
              </a:rPr>
              <a:t>. Missing values and data types</a:t>
            </a:r>
          </a:p>
          <a:p>
            <a:pPr marL="127000" indent="0">
              <a:lnSpc>
                <a:spcPct val="150000"/>
              </a:lnSpc>
              <a:buClr>
                <a:schemeClr val="tx2"/>
              </a:buClr>
              <a:buNone/>
            </a:pPr>
            <a:r>
              <a:rPr lang="en-IN" sz="1400" dirty="0">
                <a:latin typeface="Times New Roman" panose="02020603050405020304" pitchFamily="18" charset="0"/>
                <a:cs typeface="Times New Roman" panose="02020603050405020304" pitchFamily="18" charset="0"/>
              </a:rPr>
              <a:t>	ii. Removing unwanted columns</a:t>
            </a:r>
          </a:p>
          <a:p>
            <a:pPr marL="127000" indent="0">
              <a:lnSpc>
                <a:spcPct val="150000"/>
              </a:lnSpc>
              <a:buClr>
                <a:schemeClr val="tx2"/>
              </a:buClr>
              <a:buNone/>
            </a:pPr>
            <a:r>
              <a:rPr lang="en-IN" sz="1400" dirty="0">
                <a:latin typeface="Times New Roman" panose="02020603050405020304" pitchFamily="18" charset="0"/>
                <a:cs typeface="Times New Roman" panose="02020603050405020304" pitchFamily="18" charset="0"/>
              </a:rPr>
              <a:t>	iii. Checking and handling Outliers(through mean or median or upper extreme, lower extreme)</a:t>
            </a:r>
          </a:p>
          <a:p>
            <a:pPr marL="127000" indent="0">
              <a:lnSpc>
                <a:spcPct val="150000"/>
              </a:lnSpc>
              <a:buClr>
                <a:schemeClr val="tx2"/>
              </a:buClr>
              <a:buNone/>
            </a:pPr>
            <a:r>
              <a:rPr lang="en-IN" sz="1400" dirty="0">
                <a:latin typeface="Times New Roman" panose="02020603050405020304" pitchFamily="18" charset="0"/>
                <a:cs typeface="Times New Roman" panose="02020603050405020304" pitchFamily="18" charset="0"/>
              </a:rPr>
              <a:t>	</a:t>
            </a:r>
            <a:r>
              <a:rPr lang="en-IN" sz="1400" dirty="0" smtClean="0">
                <a:latin typeface="Times New Roman" panose="02020603050405020304" pitchFamily="18" charset="0"/>
                <a:cs typeface="Times New Roman" panose="02020603050405020304" pitchFamily="18" charset="0"/>
              </a:rPr>
              <a:t>iv</a:t>
            </a:r>
            <a:r>
              <a:rPr lang="en-IN" sz="1400" dirty="0">
                <a:latin typeface="Times New Roman" panose="02020603050405020304" pitchFamily="18" charset="0"/>
                <a:cs typeface="Times New Roman" panose="02020603050405020304" pitchFamily="18" charset="0"/>
              </a:rPr>
              <a:t>. Descriptive Analysis</a:t>
            </a:r>
          </a:p>
          <a:p>
            <a:pPr marL="127000" indent="0">
              <a:lnSpc>
                <a:spcPct val="150000"/>
              </a:lnSpc>
              <a:buClr>
                <a:schemeClr val="tx2"/>
              </a:buClr>
              <a:buNone/>
            </a:pPr>
            <a:r>
              <a:rPr lang="en-IN" sz="1400" dirty="0">
                <a:latin typeface="Times New Roman" panose="02020603050405020304" pitchFamily="18" charset="0"/>
                <a:cs typeface="Times New Roman" panose="02020603050405020304" pitchFamily="18" charset="0"/>
              </a:rPr>
              <a:t>	</a:t>
            </a:r>
            <a:r>
              <a:rPr lang="en-IN" sz="1400" dirty="0" smtClean="0">
                <a:latin typeface="Times New Roman" panose="02020603050405020304" pitchFamily="18" charset="0"/>
                <a:cs typeface="Times New Roman" panose="02020603050405020304" pitchFamily="18" charset="0"/>
              </a:rPr>
              <a:t>v. </a:t>
            </a:r>
            <a:r>
              <a:rPr lang="en-IN" sz="1400" dirty="0">
                <a:latin typeface="Times New Roman" panose="02020603050405020304" pitchFamily="18" charset="0"/>
                <a:cs typeface="Times New Roman" panose="02020603050405020304" pitchFamily="18" charset="0"/>
              </a:rPr>
              <a:t>Checking and handling the null values</a:t>
            </a:r>
          </a:p>
          <a:p>
            <a:pPr marL="127000" indent="0">
              <a:lnSpc>
                <a:spcPct val="150000"/>
              </a:lnSpc>
              <a:buClr>
                <a:schemeClr val="tx2"/>
              </a:buClr>
              <a:buNone/>
            </a:pPr>
            <a:r>
              <a:rPr lang="en-IN" sz="1400" dirty="0">
                <a:latin typeface="Times New Roman" panose="02020603050405020304" pitchFamily="18" charset="0"/>
                <a:cs typeface="Times New Roman" panose="02020603050405020304" pitchFamily="18" charset="0"/>
              </a:rPr>
              <a:t>	</a:t>
            </a:r>
            <a:r>
              <a:rPr lang="en-IN" sz="1400" dirty="0" smtClean="0">
                <a:latin typeface="Times New Roman" panose="02020603050405020304" pitchFamily="18" charset="0"/>
                <a:cs typeface="Times New Roman" panose="02020603050405020304" pitchFamily="18" charset="0"/>
              </a:rPr>
              <a:t>vi. </a:t>
            </a:r>
            <a:r>
              <a:rPr lang="en-IN" sz="1400" dirty="0">
                <a:latin typeface="Times New Roman" panose="02020603050405020304" pitchFamily="18" charset="0"/>
                <a:cs typeface="Times New Roman" panose="02020603050405020304" pitchFamily="18" charset="0"/>
              </a:rPr>
              <a:t>Checking and handling duplicate values.</a:t>
            </a:r>
          </a:p>
          <a:p>
            <a:pPr marL="127000" indent="0">
              <a:buClr>
                <a:schemeClr val="tx2"/>
              </a:buClr>
              <a:buNone/>
            </a:pPr>
            <a:endParaRPr lang="en-IN" sz="1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42"/>
        <p:cNvGrpSpPr/>
        <p:nvPr/>
      </p:nvGrpSpPr>
      <p:grpSpPr>
        <a:xfrm>
          <a:off x="0" y="0"/>
          <a:ext cx="0" cy="0"/>
          <a:chOff x="0" y="0"/>
          <a:chExt cx="0" cy="0"/>
        </a:xfrm>
      </p:grpSpPr>
      <p:sp>
        <p:nvSpPr>
          <p:cNvPr id="3" name="Subtitle 2">
            <a:extLst>
              <a:ext uri="{FF2B5EF4-FFF2-40B4-BE49-F238E27FC236}">
                <a16:creationId xmlns:a16="http://schemas.microsoft.com/office/drawing/2014/main" xmlns="" id="{265C3FDC-214F-6C80-F6D4-DEBEAB284A1F}"/>
              </a:ext>
            </a:extLst>
          </p:cNvPr>
          <p:cNvSpPr>
            <a:spLocks noGrp="1"/>
          </p:cNvSpPr>
          <p:nvPr>
            <p:ph type="subTitle" idx="1"/>
          </p:nvPr>
        </p:nvSpPr>
        <p:spPr>
          <a:xfrm>
            <a:off x="275065" y="684100"/>
            <a:ext cx="8070876" cy="3409500"/>
          </a:xfrm>
        </p:spPr>
        <p:txBody>
          <a:bodyPr/>
          <a:lstStyle/>
          <a:p>
            <a:pPr>
              <a:buClr>
                <a:schemeClr val="tx2"/>
              </a:buClr>
              <a:buFont typeface="Wingdings" panose="05000000000000000000" pitchFamily="2" charset="2"/>
              <a:buChar char="§"/>
            </a:pPr>
            <a:r>
              <a:rPr lang="en-IN" sz="1400" b="1" dirty="0">
                <a:solidFill>
                  <a:schemeClr val="tx2"/>
                </a:solidFill>
                <a:latin typeface="Times New Roman" panose="02020603050405020304" pitchFamily="18" charset="0"/>
                <a:cs typeface="Times New Roman" panose="02020603050405020304" pitchFamily="18" charset="0"/>
              </a:rPr>
              <a:t>HANDLING NULL VALUES                                   </a:t>
            </a:r>
          </a:p>
          <a:p>
            <a:pPr>
              <a:buFont typeface="Courier New" panose="02070309020205020404" pitchFamily="49" charset="0"/>
              <a:buChar char="o"/>
            </a:pPr>
            <a:endParaRPr lang="en-IN" sz="1400" dirty="0">
              <a:solidFill>
                <a:schemeClr val="tx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99812481-FDEF-A78E-4E85-9E35187043AF}"/>
              </a:ext>
            </a:extLst>
          </p:cNvPr>
          <p:cNvPicPr>
            <a:picLocks noChangeAspect="1"/>
          </p:cNvPicPr>
          <p:nvPr/>
        </p:nvPicPr>
        <p:blipFill rotWithShape="1">
          <a:blip r:embed="rId3"/>
          <a:srcRect l="4309" t="27028" r="42845" b="57218"/>
          <a:stretch/>
        </p:blipFill>
        <p:spPr>
          <a:xfrm>
            <a:off x="470956" y="1432724"/>
            <a:ext cx="4101044" cy="1136802"/>
          </a:xfrm>
          <a:prstGeom prst="rect">
            <a:avLst/>
          </a:prstGeom>
        </p:spPr>
      </p:pic>
      <p:pic>
        <p:nvPicPr>
          <p:cNvPr id="11" name="Picture 10">
            <a:extLst>
              <a:ext uri="{FF2B5EF4-FFF2-40B4-BE49-F238E27FC236}">
                <a16:creationId xmlns:a16="http://schemas.microsoft.com/office/drawing/2014/main" xmlns="" id="{1E9D49F6-CD46-1318-3C5B-76D7ED7EE29A}"/>
              </a:ext>
            </a:extLst>
          </p:cNvPr>
          <p:cNvPicPr>
            <a:picLocks noChangeAspect="1"/>
          </p:cNvPicPr>
          <p:nvPr/>
        </p:nvPicPr>
        <p:blipFill rotWithShape="1">
          <a:blip r:embed="rId4"/>
          <a:srcRect l="3740" t="21472" r="62276" b="59530"/>
          <a:stretch/>
        </p:blipFill>
        <p:spPr>
          <a:xfrm>
            <a:off x="549015" y="2956799"/>
            <a:ext cx="3740488" cy="1136801"/>
          </a:xfrm>
          <a:prstGeom prst="rect">
            <a:avLst/>
          </a:prstGeom>
        </p:spPr>
      </p:pic>
      <p:pic>
        <p:nvPicPr>
          <p:cNvPr id="13" name="Picture 12">
            <a:extLst>
              <a:ext uri="{FF2B5EF4-FFF2-40B4-BE49-F238E27FC236}">
                <a16:creationId xmlns:a16="http://schemas.microsoft.com/office/drawing/2014/main" xmlns="" id="{131F0F10-83AE-DB74-7A5C-7733A4E425C3}"/>
              </a:ext>
            </a:extLst>
          </p:cNvPr>
          <p:cNvPicPr>
            <a:picLocks noChangeAspect="1"/>
          </p:cNvPicPr>
          <p:nvPr/>
        </p:nvPicPr>
        <p:blipFill rotWithShape="1">
          <a:blip r:embed="rId5"/>
          <a:srcRect l="4228" t="26450" r="5272" b="10555"/>
          <a:stretch/>
        </p:blipFill>
        <p:spPr>
          <a:xfrm>
            <a:off x="4638907" y="1288976"/>
            <a:ext cx="4423317" cy="3409500"/>
          </a:xfrm>
          <a:prstGeom prst="rect">
            <a:avLst/>
          </a:prstGeom>
        </p:spPr>
      </p:pic>
      <p:sp>
        <p:nvSpPr>
          <p:cNvPr id="14" name="TextBox 13">
            <a:extLst>
              <a:ext uri="{FF2B5EF4-FFF2-40B4-BE49-F238E27FC236}">
                <a16:creationId xmlns:a16="http://schemas.microsoft.com/office/drawing/2014/main" xmlns="" id="{CCE8AE2A-1AFD-5E36-298E-195731D8350B}"/>
              </a:ext>
            </a:extLst>
          </p:cNvPr>
          <p:cNvSpPr txBox="1"/>
          <p:nvPr/>
        </p:nvSpPr>
        <p:spPr>
          <a:xfrm>
            <a:off x="4493941" y="737676"/>
            <a:ext cx="4374994" cy="307777"/>
          </a:xfrm>
          <a:prstGeom prst="rect">
            <a:avLst/>
          </a:prstGeom>
          <a:noFill/>
        </p:spPr>
        <p:txBody>
          <a:bodyPr wrap="square" rtlCol="0">
            <a:spAutoFit/>
          </a:bodyPr>
          <a:lstStyle/>
          <a:p>
            <a:pPr marL="285750" indent="-285750">
              <a:buClr>
                <a:schemeClr val="tx2"/>
              </a:buClr>
              <a:buFont typeface="Wingdings" panose="05000000000000000000" pitchFamily="2" charset="2"/>
              <a:buChar char="§"/>
            </a:pPr>
            <a:r>
              <a:rPr lang="en-IN" b="1" dirty="0">
                <a:solidFill>
                  <a:schemeClr val="tx2"/>
                </a:solidFill>
                <a:latin typeface="Times New Roman" panose="02020603050405020304" pitchFamily="18" charset="0"/>
                <a:cs typeface="Times New Roman" panose="02020603050405020304" pitchFamily="18" charset="0"/>
              </a:rPr>
              <a:t>CHECKING OUTLIERS USING BOXPLOT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mart Home Project Proposal by Slidesgo">
  <a:themeElements>
    <a:clrScheme name="Simple Light">
      <a:dk1>
        <a:srgbClr val="253035"/>
      </a:dk1>
      <a:lt1>
        <a:srgbClr val="F9F9F9"/>
      </a:lt1>
      <a:dk2>
        <a:srgbClr val="FFFFFF"/>
      </a:dk2>
      <a:lt2>
        <a:srgbClr val="7A0C0C"/>
      </a:lt2>
      <a:accent1>
        <a:srgbClr val="FFFFFF"/>
      </a:accent1>
      <a:accent2>
        <a:srgbClr val="FFFFFF"/>
      </a:accent2>
      <a:accent3>
        <a:srgbClr val="FFFFFF"/>
      </a:accent3>
      <a:accent4>
        <a:srgbClr val="FFFFFF"/>
      </a:accent4>
      <a:accent5>
        <a:srgbClr val="FFFFFF"/>
      </a:accent5>
      <a:accent6>
        <a:srgbClr val="FFFFFF"/>
      </a:accent6>
      <a:hlink>
        <a:srgbClr val="2530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767</Words>
  <Application>Microsoft Office PowerPoint</Application>
  <PresentationFormat>On-screen Show (16:9)</PresentationFormat>
  <Paragraphs>107</Paragraphs>
  <Slides>22</Slides>
  <Notes>10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Arial</vt:lpstr>
      <vt:lpstr>Black Han Sans</vt:lpstr>
      <vt:lpstr>Times New Roman</vt:lpstr>
      <vt:lpstr>ABeeZee</vt:lpstr>
      <vt:lpstr>Wingdings</vt:lpstr>
      <vt:lpstr>PT Sans</vt:lpstr>
      <vt:lpstr>Courier New</vt:lpstr>
      <vt:lpstr>Proxima Nova</vt:lpstr>
      <vt:lpstr>Smart Home Project Proposal by Slidesgo</vt:lpstr>
      <vt:lpstr>Slidesgo Final Pages</vt:lpstr>
      <vt:lpstr>CUSTOMER CHURN PREDICTION  IN  TELECOM INDUSTRY</vt:lpstr>
      <vt:lpstr>CONTENTS</vt:lpstr>
      <vt:lpstr>AIM</vt:lpstr>
      <vt:lpstr>MODEL BUILDING STEPS</vt:lpstr>
      <vt:lpstr>INTRODUCTION</vt:lpstr>
      <vt:lpstr>Reasons for churn  </vt:lpstr>
      <vt:lpstr>DATA COLLECTION &amp; DESCRIPTION</vt:lpstr>
      <vt:lpstr>EXPLORATORY DATA ANALYSIS(EDA)</vt:lpstr>
      <vt:lpstr>Slide 9</vt:lpstr>
      <vt:lpstr>DATA VISUALIZATION Understand how the data and features are interrelated and corelated and for better visualisation Library used: Sweetviz (gives detailed information about each column.) Here we perform:          i. Response variable(Bar plot)          ii. Pie Plot          iii. Density plot          iv. Histogram plot          v. Pair plot          vi. Catplot          vii. Heatmap          viii. Countplot</vt:lpstr>
      <vt:lpstr>Slide 11</vt:lpstr>
      <vt:lpstr>Slide 12</vt:lpstr>
      <vt:lpstr>Helps to understand the interdependency between variables. </vt:lpstr>
      <vt:lpstr>FEATURE ENGINEERING</vt:lpstr>
      <vt:lpstr>3 Methods used for feature selection</vt:lpstr>
      <vt:lpstr>SPLITTING THE DATA INTO TRAINING &amp; TESTING</vt:lpstr>
      <vt:lpstr>RANDOM FOREST </vt:lpstr>
      <vt:lpstr>SVM</vt:lpstr>
      <vt:lpstr>MODEL DEPLOYMENT    Integration of Machine learning model into an existing production environment where the user can enter the input to generate output and later it can be used in making business decision.     </vt:lpstr>
      <vt:lpstr>Slide 20</vt:lpstr>
      <vt:lpstr>RECOMMENDATIONS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CHURN PREDICTION  IN  TELECOM INDUSTRY</dc:title>
  <dc:creator>Hp</dc:creator>
  <cp:lastModifiedBy>Hp</cp:lastModifiedBy>
  <cp:revision>6</cp:revision>
  <dcterms:modified xsi:type="dcterms:W3CDTF">2024-01-16T09:39:56Z</dcterms:modified>
</cp:coreProperties>
</file>